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1pPr>
    <a:lvl2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2pPr>
    <a:lvl3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3pPr>
    <a:lvl4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4pPr>
    <a:lvl5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5pPr>
    <a:lvl6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6pPr>
    <a:lvl7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7pPr>
    <a:lvl8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8pPr>
    <a:lvl9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lvl9pPr>
  </p:defaultTextStyle>
  <p:modifyVerifier cryptProviderType="rsaAES" cryptAlgorithmClass="hash" cryptAlgorithmType="typeAny" cryptAlgorithmSid="14" spinCount="100000" saltData="V3gngShqxPxK7mMN8mSRRQ==" hashData="cADYWYKW8CKbtEARUrSxGrHibMri0Q7ec3wTlDu0yOfOMDvvbUfwEPWLUDJmbqe54GNQ0PuB1rj8VUHOahDjXg=="/>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000000">
              <a:alpha val="25000"/>
            </a:srgbClr>
          </a:solidFill>
        </a:fill>
      </a:tcStyle>
    </a:band2H>
    <a:firstCo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879BBB"/>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4B13F">
              <a:alpha val="90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882B"/>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0078BC"/>
          </a:solidFill>
        </a:fill>
      </a:tcStyle>
    </a:firstRow>
  </a:tblStyle>
  <a:tblStyle styleId="{EEE7283C-3CF3-47DC-8721-378D4A62B228}" styleName="">
    <a:tblBg/>
    <a:wholeTbl>
      <a:tcTxStyle b="off" i="off">
        <a:fontRef idx="minor">
          <a:srgbClr val="FFFFFF"/>
        </a:fontRef>
        <a:srgbClr val="FFFFFF"/>
      </a:tcTxStyle>
      <a:tcStyle>
        <a:tcBdr>
          <a:left>
            <a:ln w="25400" cap="flat">
              <a:solidFill>
                <a:srgbClr val="FFFFFF">
                  <a:alpha val="75000"/>
                </a:srgbClr>
              </a:solidFill>
              <a:custDash>
                <a:ds d="200000" sp="200000"/>
              </a:custDash>
              <a:miter lim="400000"/>
            </a:ln>
          </a:left>
          <a:right>
            <a:ln w="25400" cap="flat">
              <a:solidFill>
                <a:srgbClr val="FFFFFF">
                  <a:alpha val="75000"/>
                </a:srgbClr>
              </a:solidFill>
              <a:custDash>
                <a:ds d="200000" sp="200000"/>
              </a:custDash>
              <a:miter lim="400000"/>
            </a:ln>
          </a:right>
          <a:top>
            <a:ln w="25400" cap="flat">
              <a:solidFill>
                <a:srgbClr val="FFFFFF">
                  <a:alpha val="75000"/>
                </a:srgbClr>
              </a:solidFill>
              <a:custDash>
                <a:ds d="200000" sp="200000"/>
              </a:custDash>
              <a:miter lim="400000"/>
            </a:ln>
          </a:top>
          <a:bottom>
            <a:ln w="25400" cap="flat">
              <a:solidFill>
                <a:srgbClr val="FFFFFF">
                  <a:alpha val="75000"/>
                </a:srgbClr>
              </a:solidFill>
              <a:custDash>
                <a:ds d="200000" sp="200000"/>
              </a:custDash>
              <a:miter lim="400000"/>
            </a:ln>
          </a:bottom>
          <a:insideH>
            <a:ln w="25400" cap="flat">
              <a:solidFill>
                <a:srgbClr val="FFFFFF">
                  <a:alpha val="75000"/>
                </a:srgbClr>
              </a:solidFill>
              <a:custDash>
                <a:ds d="200000" sp="200000"/>
              </a:custDash>
              <a:miter lim="400000"/>
            </a:ln>
          </a:insideH>
          <a:insideV>
            <a:ln w="25400" cap="flat">
              <a:solidFill>
                <a:srgbClr val="FFFFFF">
                  <a:alpha val="75000"/>
                </a:srgbClr>
              </a:solidFill>
              <a:custDash>
                <a:ds d="2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alpha val="75000"/>
                </a:srgb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54545">
              <a:alpha val="41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alpha val="75000"/>
                </a:srgbClr>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282A2F"/>
        </a:fontRef>
        <a:srgbClr val="282A2F"/>
      </a:tcTxStyle>
      <a:tcStyle>
        <a:tcBdr>
          <a:left>
            <a:ln w="12700" cap="flat">
              <a:noFill/>
              <a:miter lim="400000"/>
            </a:ln>
          </a:left>
          <a:right>
            <a:ln w="12700" cap="flat">
              <a:noFill/>
              <a:miter lim="400000"/>
            </a:ln>
          </a:right>
          <a:top>
            <a:ln w="12700" cap="flat">
              <a:noFill/>
              <a:miter lim="400000"/>
            </a:ln>
          </a:top>
          <a:bottom>
            <a:ln w="25400" cap="flat">
              <a:solidFill>
                <a:srgbClr val="FFFFFF">
                  <a:alpha val="75000"/>
                </a:srgbClr>
              </a:solidFill>
              <a:prstDash val="solid"/>
              <a:miter lim="400000"/>
            </a:ln>
          </a:bottom>
          <a:insideH>
            <a:ln w="12700" cap="flat">
              <a:noFill/>
              <a:miter lim="400000"/>
            </a:ln>
          </a:insideH>
          <a:insideV>
            <a:ln w="12700" cap="flat">
              <a:noFill/>
              <a:miter lim="400000"/>
            </a:ln>
          </a:insideV>
        </a:tcBdr>
        <a:fill>
          <a:solidFill>
            <a:srgbClr val="FFBD5C">
              <a:alpha val="82000"/>
            </a:srgb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254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B285"/>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9487B7"/>
          </a:solid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254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7A8DB2"/>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DEDEDF">
              <a:alpha val="19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12700" cap="flat">
              <a:solidFill>
                <a:srgbClr val="FFFFFF"/>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444C55">
              <a:alpha val="50000"/>
            </a:srgbClr>
          </a:solid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lastRow>
    <a:fir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33373B">
              <a:alpha val="50000"/>
            </a:srgbClr>
          </a:solidFill>
        </a:fill>
      </a:tcStyle>
    </a:firstRow>
  </a:tblStyle>
  <a:tblStyle styleId="{2708684C-4D16-4618-839F-0558EEFCDFE6}" styleName="">
    <a:tblBg/>
    <a:wholeTbl>
      <a:tcTxStyle b="off" i="off">
        <a:fontRef idx="minor">
          <a:srgbClr val="FFFFFF"/>
        </a:fontRef>
        <a:srgbClr val="FFFFFF"/>
      </a:tcTxStyle>
      <a:tcStyle>
        <a:tcBdr>
          <a:left>
            <a:ln w="25400" cap="rnd">
              <a:solidFill>
                <a:srgbClr val="FFFFFF"/>
              </a:solidFill>
              <a:custDash>
                <a:ds d="100000" sp="200000"/>
              </a:custDash>
              <a:miter lim="400000"/>
            </a:ln>
          </a:left>
          <a:right>
            <a:ln w="25400" cap="rnd">
              <a:solidFill>
                <a:srgbClr val="FFFFFF"/>
              </a:solidFill>
              <a:custDash>
                <a:ds d="100000" sp="200000"/>
              </a:custDash>
              <a:miter lim="400000"/>
            </a:ln>
          </a:right>
          <a:top>
            <a:ln w="25400" cap="rnd">
              <a:solidFill>
                <a:srgbClr val="FFFFFF"/>
              </a:solidFill>
              <a:custDash>
                <a:ds d="100000" sp="200000"/>
              </a:custDash>
              <a:miter lim="400000"/>
            </a:ln>
          </a:top>
          <a:bottom>
            <a:ln w="25400" cap="rnd">
              <a:solidFill>
                <a:srgbClr val="FFFFFF"/>
              </a:solidFill>
              <a:custDash>
                <a:ds d="100000" sp="200000"/>
              </a:custDash>
              <a:miter lim="400000"/>
            </a:ln>
          </a:bottom>
          <a:insideH>
            <a:ln w="25400" cap="rnd">
              <a:solidFill>
                <a:srgbClr val="FFFFFF"/>
              </a:solidFill>
              <a:custDash>
                <a:ds d="100000" sp="200000"/>
              </a:custDash>
              <a:miter lim="400000"/>
            </a:ln>
          </a:insideH>
          <a:insideV>
            <a:ln w="25400" cap="rnd">
              <a:solidFill>
                <a:srgbClr val="FFFFFF"/>
              </a:solidFill>
              <a:custDash>
                <a:ds d="100000" sp="200000"/>
              </a:custDash>
              <a:miter lim="400000"/>
            </a:ln>
          </a:insideV>
        </a:tcBdr>
        <a:fill>
          <a:noFill/>
        </a:fill>
      </a:tcStyle>
    </a:wholeTbl>
    <a:band2H>
      <a:tcTxStyle/>
      <a:tcStyle>
        <a:tcBdr/>
        <a:fill>
          <a:solidFill>
            <a:srgbClr val="FFFFFF">
              <a:alpha val="1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618"/>
  </p:normalViewPr>
  <p:slideViewPr>
    <p:cSldViewPr snapToGrid="0" snapToObjects="1">
      <p:cViewPr varScale="1">
        <p:scale>
          <a:sx n="57" d="100"/>
          <a:sy n="57" d="100"/>
        </p:scale>
        <p:origin x="1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2616200"/>
            <a:ext cx="10464800" cy="2540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207000"/>
            <a:ext cx="10464800" cy="16637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5715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Type a quote here.”"/>
          <p:cNvSpPr txBox="1">
            <a:spLocks noGrp="1"/>
          </p:cNvSpPr>
          <p:nvPr>
            <p:ph type="body" sz="quarter" idx="14"/>
          </p:nvPr>
        </p:nvSpPr>
        <p:spPr>
          <a:xfrm>
            <a:off x="1270000" y="4518049"/>
            <a:ext cx="10464800" cy="717502"/>
          </a:xfrm>
          <a:prstGeom prst="rect">
            <a:avLst/>
          </a:prstGeom>
        </p:spPr>
        <p:txBody>
          <a:bodyPr>
            <a:spAutoFit/>
          </a:bodyPr>
          <a:lstStyle>
            <a:lvl1pPr marL="0" indent="0" algn="ctr">
              <a:spcBef>
                <a:spcPts val="2400"/>
              </a:spcBef>
              <a:buSzTx/>
              <a:buNone/>
              <a:defRPr sz="3800"/>
            </a:lvl1pPr>
          </a:lstStyle>
          <a:p>
            <a:r>
              <a:t>“Type a quote here.”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769775" y="-216731"/>
            <a:ext cx="14960601" cy="10287001"/>
          </a:xfrm>
          <a:prstGeom prst="rect">
            <a:avLst/>
          </a:prstGeom>
          <a:ln w="88900"/>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358900" y="-1143000"/>
            <a:ext cx="14668500" cy="10058400"/>
          </a:xfrm>
          <a:prstGeom prst="rect">
            <a:avLst/>
          </a:prstGeom>
          <a:ln w="9525">
            <a:round/>
          </a:ln>
        </p:spPr>
        <p:txBody>
          <a:bodyPr lIns="91439" tIns="45719" rIns="91439" bIns="45719" anchor="t">
            <a:noAutofit/>
          </a:bodyPr>
          <a:lstStyle/>
          <a:p>
            <a:endParaRPr/>
          </a:p>
        </p:txBody>
      </p:sp>
      <p:sp>
        <p:nvSpPr>
          <p:cNvPr id="21" name="Title Text"/>
          <p:cNvSpPr txBox="1">
            <a:spLocks noGrp="1"/>
          </p:cNvSpPr>
          <p:nvPr>
            <p:ph type="title"/>
          </p:nvPr>
        </p:nvSpPr>
        <p:spPr>
          <a:xfrm>
            <a:off x="1181100" y="6794500"/>
            <a:ext cx="10642600" cy="1511300"/>
          </a:xfrm>
          <a:prstGeom prst="rect">
            <a:avLst/>
          </a:prstGeom>
        </p:spPr>
        <p:txBody>
          <a:bodyPr/>
          <a:lstStyle/>
          <a:p>
            <a:r>
              <a:t>Title Text</a:t>
            </a:r>
          </a:p>
        </p:txBody>
      </p:sp>
      <p:sp>
        <p:nvSpPr>
          <p:cNvPr id="22" name="Body Level One…"/>
          <p:cNvSpPr txBox="1">
            <a:spLocks noGrp="1"/>
          </p:cNvSpPr>
          <p:nvPr>
            <p:ph type="body" sz="quarter" idx="1"/>
          </p:nvPr>
        </p:nvSpPr>
        <p:spPr>
          <a:xfrm>
            <a:off x="1181100" y="8382000"/>
            <a:ext cx="10642600" cy="9398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606800"/>
            <a:ext cx="10464800" cy="2540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044700" y="-25400"/>
            <a:ext cx="12534901" cy="8648700"/>
          </a:xfrm>
          <a:prstGeom prst="rect">
            <a:avLst/>
          </a:prstGeom>
          <a:ln w="9525">
            <a:round/>
          </a:ln>
        </p:spPr>
        <p:txBody>
          <a:bodyPr lIns="91439" tIns="45719" rIns="91439" bIns="45719" anchor="t">
            <a:noAutofit/>
          </a:bodyPr>
          <a:lstStyle/>
          <a:p>
            <a:endParaRPr/>
          </a:p>
        </p:txBody>
      </p:sp>
      <p:sp>
        <p:nvSpPr>
          <p:cNvPr id="39" name="Title Text"/>
          <p:cNvSpPr txBox="1">
            <a:spLocks noGrp="1"/>
          </p:cNvSpPr>
          <p:nvPr>
            <p:ph type="title"/>
          </p:nvPr>
        </p:nvSpPr>
        <p:spPr>
          <a:xfrm>
            <a:off x="609600" y="1155700"/>
            <a:ext cx="5994400" cy="3568700"/>
          </a:xfrm>
          <a:prstGeom prst="rect">
            <a:avLst/>
          </a:prstGeom>
        </p:spPr>
        <p:txBody>
          <a:bodyPr anchor="b"/>
          <a:lstStyle>
            <a:lvl1pPr>
              <a:defRPr sz="5800"/>
            </a:lvl1pPr>
          </a:lstStyle>
          <a:p>
            <a:r>
              <a:t>Title Text</a:t>
            </a:r>
          </a:p>
        </p:txBody>
      </p:sp>
      <p:sp>
        <p:nvSpPr>
          <p:cNvPr id="40" name="Body Level One…"/>
          <p:cNvSpPr txBox="1">
            <a:spLocks noGrp="1"/>
          </p:cNvSpPr>
          <p:nvPr>
            <p:ph type="body" sz="quarter" idx="1"/>
          </p:nvPr>
        </p:nvSpPr>
        <p:spPr>
          <a:xfrm>
            <a:off x="609600" y="4762500"/>
            <a:ext cx="5994400" cy="35687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xfrm>
            <a:off x="1270000" y="2768600"/>
            <a:ext cx="10464800" cy="57404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3543300" y="2018930"/>
            <a:ext cx="10299700" cy="7112001"/>
          </a:xfrm>
          <a:prstGeom prst="rect">
            <a:avLst/>
          </a:prstGeom>
          <a:ln w="9525">
            <a:round/>
          </a:ln>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270000" y="2946400"/>
            <a:ext cx="5270500" cy="6096000"/>
          </a:xfrm>
          <a:prstGeom prst="rect">
            <a:avLst/>
          </a:prstGeom>
        </p:spPr>
        <p:txBody>
          <a:bodyPr/>
          <a:lstStyle>
            <a:lvl1pPr marL="482600" indent="-482600">
              <a:spcBef>
                <a:spcPts val="3200"/>
              </a:spcBef>
              <a:buBlip>
                <a:blip r:embed="rId2"/>
              </a:buBlip>
              <a:defRPr sz="3200"/>
            </a:lvl1pPr>
            <a:lvl2pPr marL="965200" indent="-482600">
              <a:spcBef>
                <a:spcPts val="3200"/>
              </a:spcBef>
              <a:buBlip>
                <a:blip r:embed="rId2"/>
              </a:buBlip>
              <a:defRPr sz="3200"/>
            </a:lvl2pPr>
            <a:lvl3pPr marL="1447800" indent="-482600">
              <a:spcBef>
                <a:spcPts val="3200"/>
              </a:spcBef>
              <a:buBlip>
                <a:blip r:embed="rId2"/>
              </a:buBlip>
              <a:defRPr sz="3200"/>
            </a:lvl3pPr>
            <a:lvl4pPr marL="1930400" indent="-482600">
              <a:spcBef>
                <a:spcPts val="3200"/>
              </a:spcBef>
              <a:buBlip>
                <a:blip r:embed="rId2"/>
              </a:buBlip>
              <a:defRPr sz="3200"/>
            </a:lvl4pPr>
            <a:lvl5pPr marL="2413000" indent="-482600">
              <a:spcBef>
                <a:spcPts val="3200"/>
              </a:spcBef>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256723" y="9197831"/>
            <a:ext cx="409839" cy="454170"/>
          </a:xfrm>
          <a:prstGeom prst="rect">
            <a:avLst/>
          </a:prstGeom>
        </p:spPr>
        <p:txBody>
          <a:bodyPr/>
          <a:lstStyle>
            <a:lvl1pPr algn="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idx="13"/>
          </p:nvPr>
        </p:nvSpPr>
        <p:spPr>
          <a:xfrm>
            <a:off x="4703923" y="3389019"/>
            <a:ext cx="9639301" cy="6401759"/>
          </a:xfrm>
          <a:prstGeom prst="rect">
            <a:avLst/>
          </a:prstGeom>
          <a:ln w="9525">
            <a:round/>
          </a:ln>
        </p:spPr>
        <p:txBody>
          <a:bodyPr lIns="91439" tIns="45719" rIns="91439" bIns="45719" anchor="t">
            <a:noAutofit/>
          </a:bodyPr>
          <a:lstStyle/>
          <a:p>
            <a:endParaRPr/>
          </a:p>
        </p:txBody>
      </p:sp>
      <p:sp>
        <p:nvSpPr>
          <p:cNvPr id="84" name="Image"/>
          <p:cNvSpPr>
            <a:spLocks noGrp="1"/>
          </p:cNvSpPr>
          <p:nvPr>
            <p:ph type="pic" sz="half" idx="14"/>
          </p:nvPr>
        </p:nvSpPr>
        <p:spPr>
          <a:xfrm rot="21600000">
            <a:off x="7281774" y="-1330382"/>
            <a:ext cx="4978401" cy="6332526"/>
          </a:xfrm>
          <a:prstGeom prst="rect">
            <a:avLst/>
          </a:prstGeom>
          <a:ln w="9525">
            <a:round/>
          </a:ln>
        </p:spPr>
        <p:txBody>
          <a:bodyPr lIns="91439" tIns="45719" rIns="91439" bIns="45719" anchor="t">
            <a:noAutofit/>
          </a:bodyPr>
          <a:lstStyle/>
          <a:p>
            <a:endParaRPr/>
          </a:p>
        </p:txBody>
      </p:sp>
      <p:sp>
        <p:nvSpPr>
          <p:cNvPr id="85" name="Image"/>
          <p:cNvSpPr>
            <a:spLocks noGrp="1"/>
          </p:cNvSpPr>
          <p:nvPr>
            <p:ph type="pic" idx="15"/>
          </p:nvPr>
        </p:nvSpPr>
        <p:spPr>
          <a:xfrm rot="21600000">
            <a:off x="-3213100" y="762000"/>
            <a:ext cx="12280900" cy="8496301"/>
          </a:xfrm>
          <a:prstGeom prst="rect">
            <a:avLst/>
          </a:prstGeom>
          <a:ln w="9525">
            <a:round/>
          </a:ln>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270000" y="1066800"/>
            <a:ext cx="10464800" cy="762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270000" y="203200"/>
            <a:ext cx="10464800" cy="2540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6297011" y="9197831"/>
            <a:ext cx="409839" cy="454170"/>
          </a:xfrm>
          <a:prstGeom prst="rect">
            <a:avLst/>
          </a:prstGeom>
          <a:ln w="12700">
            <a:miter lim="400000"/>
          </a:ln>
        </p:spPr>
        <p:txBody>
          <a:bodyPr wrap="none" lIns="50800" tIns="50800" rIns="50800" bIns="50800" anchor="b">
            <a:spAutoFit/>
          </a:bodyPr>
          <a:lstStyle>
            <a:lvl1pPr>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tabLst/>
        <a:defRPr sz="7200" b="0" i="0" u="none" strike="noStrike" cap="none" spc="0" baseline="0">
          <a:solidFill>
            <a:srgbClr val="FFFFFF"/>
          </a:solidFill>
          <a:uFillTx/>
          <a:latin typeface="+mn-lt"/>
          <a:ea typeface="+mn-ea"/>
          <a:cs typeface="+mn-cs"/>
          <a:sym typeface="Chalkduster"/>
        </a:defRPr>
      </a:lvl1pPr>
      <a:lvl2pPr marL="0" marR="0" indent="0" algn="ctr" defTabSz="457200" rtl="0" latinLnBrk="0">
        <a:lnSpc>
          <a:spcPct val="100000"/>
        </a:lnSpc>
        <a:spcBef>
          <a:spcPts val="0"/>
        </a:spcBef>
        <a:spcAft>
          <a:spcPts val="0"/>
        </a:spcAft>
        <a:buClrTx/>
        <a:buSzTx/>
        <a:buFontTx/>
        <a:buNone/>
        <a:tabLst/>
        <a:defRPr sz="7200" b="0" i="0" u="none" strike="noStrike" cap="none" spc="0" baseline="0">
          <a:solidFill>
            <a:srgbClr val="FFFFFF"/>
          </a:solidFill>
          <a:uFillTx/>
          <a:latin typeface="+mn-lt"/>
          <a:ea typeface="+mn-ea"/>
          <a:cs typeface="+mn-cs"/>
          <a:sym typeface="Chalkduster"/>
        </a:defRPr>
      </a:lvl2pPr>
      <a:lvl3pPr marL="0" marR="0" indent="0" algn="ctr" defTabSz="457200" rtl="0" latinLnBrk="0">
        <a:lnSpc>
          <a:spcPct val="100000"/>
        </a:lnSpc>
        <a:spcBef>
          <a:spcPts val="0"/>
        </a:spcBef>
        <a:spcAft>
          <a:spcPts val="0"/>
        </a:spcAft>
        <a:buClrTx/>
        <a:buSzTx/>
        <a:buFontTx/>
        <a:buNone/>
        <a:tabLst/>
        <a:defRPr sz="7200" b="0" i="0" u="none" strike="noStrike" cap="none" spc="0" baseline="0">
          <a:solidFill>
            <a:srgbClr val="FFFFFF"/>
          </a:solidFill>
          <a:uFillTx/>
          <a:latin typeface="+mn-lt"/>
          <a:ea typeface="+mn-ea"/>
          <a:cs typeface="+mn-cs"/>
          <a:sym typeface="Chalkduster"/>
        </a:defRPr>
      </a:lvl3pPr>
      <a:lvl4pPr marL="0" marR="0" indent="0" algn="ctr" defTabSz="457200" rtl="0" latinLnBrk="0">
        <a:lnSpc>
          <a:spcPct val="100000"/>
        </a:lnSpc>
        <a:spcBef>
          <a:spcPts val="0"/>
        </a:spcBef>
        <a:spcAft>
          <a:spcPts val="0"/>
        </a:spcAft>
        <a:buClrTx/>
        <a:buSzTx/>
        <a:buFontTx/>
        <a:buNone/>
        <a:tabLst/>
        <a:defRPr sz="7200" b="0" i="0" u="none" strike="noStrike" cap="none" spc="0" baseline="0">
          <a:solidFill>
            <a:srgbClr val="FFFFFF"/>
          </a:solidFill>
          <a:uFillTx/>
          <a:latin typeface="+mn-lt"/>
          <a:ea typeface="+mn-ea"/>
          <a:cs typeface="+mn-cs"/>
          <a:sym typeface="Chalkduster"/>
        </a:defRPr>
      </a:lvl4pPr>
      <a:lvl5pPr marL="0" marR="0" indent="0" algn="ctr" defTabSz="457200" rtl="0" latinLnBrk="0">
        <a:lnSpc>
          <a:spcPct val="100000"/>
        </a:lnSpc>
        <a:spcBef>
          <a:spcPts val="0"/>
        </a:spcBef>
        <a:spcAft>
          <a:spcPts val="0"/>
        </a:spcAft>
        <a:buClrTx/>
        <a:buSzTx/>
        <a:buFontTx/>
        <a:buNone/>
        <a:tabLst/>
        <a:defRPr sz="7200" b="0" i="0" u="none" strike="noStrike" cap="none" spc="0" baseline="0">
          <a:solidFill>
            <a:srgbClr val="FFFFFF"/>
          </a:solidFill>
          <a:uFillTx/>
          <a:latin typeface="+mn-lt"/>
          <a:ea typeface="+mn-ea"/>
          <a:cs typeface="+mn-cs"/>
          <a:sym typeface="Chalkduster"/>
        </a:defRPr>
      </a:lvl5pPr>
      <a:lvl6pPr marL="0" marR="0" indent="0" algn="ctr" defTabSz="457200" rtl="0" latinLnBrk="0">
        <a:lnSpc>
          <a:spcPct val="100000"/>
        </a:lnSpc>
        <a:spcBef>
          <a:spcPts val="0"/>
        </a:spcBef>
        <a:spcAft>
          <a:spcPts val="0"/>
        </a:spcAft>
        <a:buClrTx/>
        <a:buSzTx/>
        <a:buFontTx/>
        <a:buNone/>
        <a:tabLst/>
        <a:defRPr sz="7200" b="0" i="0" u="none" strike="noStrike" cap="none" spc="0" baseline="0">
          <a:solidFill>
            <a:srgbClr val="FFFFFF"/>
          </a:solidFill>
          <a:uFillTx/>
          <a:latin typeface="+mn-lt"/>
          <a:ea typeface="+mn-ea"/>
          <a:cs typeface="+mn-cs"/>
          <a:sym typeface="Chalkduster"/>
        </a:defRPr>
      </a:lvl6pPr>
      <a:lvl7pPr marL="0" marR="0" indent="0" algn="ctr" defTabSz="457200" rtl="0" latinLnBrk="0">
        <a:lnSpc>
          <a:spcPct val="100000"/>
        </a:lnSpc>
        <a:spcBef>
          <a:spcPts val="0"/>
        </a:spcBef>
        <a:spcAft>
          <a:spcPts val="0"/>
        </a:spcAft>
        <a:buClrTx/>
        <a:buSzTx/>
        <a:buFontTx/>
        <a:buNone/>
        <a:tabLst/>
        <a:defRPr sz="7200" b="0" i="0" u="none" strike="noStrike" cap="none" spc="0" baseline="0">
          <a:solidFill>
            <a:srgbClr val="FFFFFF"/>
          </a:solidFill>
          <a:uFillTx/>
          <a:latin typeface="+mn-lt"/>
          <a:ea typeface="+mn-ea"/>
          <a:cs typeface="+mn-cs"/>
          <a:sym typeface="Chalkduster"/>
        </a:defRPr>
      </a:lvl7pPr>
      <a:lvl8pPr marL="0" marR="0" indent="0" algn="ctr" defTabSz="457200" rtl="0" latinLnBrk="0">
        <a:lnSpc>
          <a:spcPct val="100000"/>
        </a:lnSpc>
        <a:spcBef>
          <a:spcPts val="0"/>
        </a:spcBef>
        <a:spcAft>
          <a:spcPts val="0"/>
        </a:spcAft>
        <a:buClrTx/>
        <a:buSzTx/>
        <a:buFontTx/>
        <a:buNone/>
        <a:tabLst/>
        <a:defRPr sz="7200" b="0" i="0" u="none" strike="noStrike" cap="none" spc="0" baseline="0">
          <a:solidFill>
            <a:srgbClr val="FFFFFF"/>
          </a:solidFill>
          <a:uFillTx/>
          <a:latin typeface="+mn-lt"/>
          <a:ea typeface="+mn-ea"/>
          <a:cs typeface="+mn-cs"/>
          <a:sym typeface="Chalkduster"/>
        </a:defRPr>
      </a:lvl8pPr>
      <a:lvl9pPr marL="0" marR="0" indent="0" algn="ctr" defTabSz="457200" rtl="0" latinLnBrk="0">
        <a:lnSpc>
          <a:spcPct val="100000"/>
        </a:lnSpc>
        <a:spcBef>
          <a:spcPts val="0"/>
        </a:spcBef>
        <a:spcAft>
          <a:spcPts val="0"/>
        </a:spcAft>
        <a:buClrTx/>
        <a:buSzTx/>
        <a:buFontTx/>
        <a:buNone/>
        <a:tabLst/>
        <a:defRPr sz="7200" b="0" i="0" u="none" strike="noStrike" cap="none" spc="0" baseline="0">
          <a:solidFill>
            <a:srgbClr val="FFFFFF"/>
          </a:solidFill>
          <a:uFillTx/>
          <a:latin typeface="+mn-lt"/>
          <a:ea typeface="+mn-ea"/>
          <a:cs typeface="+mn-cs"/>
          <a:sym typeface="Chalkduster"/>
        </a:defRPr>
      </a:lvl9pPr>
    </p:titleStyle>
    <p:bodyStyle>
      <a:lvl1pPr marL="5715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solidFill>
            <a:srgbClr val="FFFFFF"/>
          </a:solidFill>
          <a:uFillTx/>
          <a:latin typeface="+mn-lt"/>
          <a:ea typeface="+mn-ea"/>
          <a:cs typeface="+mn-cs"/>
          <a:sym typeface="Chalkduster"/>
        </a:defRPr>
      </a:lvl1pPr>
      <a:lvl2pPr marL="11430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solidFill>
            <a:srgbClr val="FFFFFF"/>
          </a:solidFill>
          <a:uFillTx/>
          <a:latin typeface="+mn-lt"/>
          <a:ea typeface="+mn-ea"/>
          <a:cs typeface="+mn-cs"/>
          <a:sym typeface="Chalkduster"/>
        </a:defRPr>
      </a:lvl2pPr>
      <a:lvl3pPr marL="17145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solidFill>
            <a:srgbClr val="FFFFFF"/>
          </a:solidFill>
          <a:uFillTx/>
          <a:latin typeface="+mn-lt"/>
          <a:ea typeface="+mn-ea"/>
          <a:cs typeface="+mn-cs"/>
          <a:sym typeface="Chalkduster"/>
        </a:defRPr>
      </a:lvl3pPr>
      <a:lvl4pPr marL="22860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solidFill>
            <a:srgbClr val="FFFFFF"/>
          </a:solidFill>
          <a:uFillTx/>
          <a:latin typeface="+mn-lt"/>
          <a:ea typeface="+mn-ea"/>
          <a:cs typeface="+mn-cs"/>
          <a:sym typeface="Chalkduster"/>
        </a:defRPr>
      </a:lvl4pPr>
      <a:lvl5pPr marL="28575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solidFill>
            <a:srgbClr val="FFFFFF"/>
          </a:solidFill>
          <a:uFillTx/>
          <a:latin typeface="+mn-lt"/>
          <a:ea typeface="+mn-ea"/>
          <a:cs typeface="+mn-cs"/>
          <a:sym typeface="Chalkduster"/>
        </a:defRPr>
      </a:lvl5pPr>
      <a:lvl6pPr marL="34290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solidFill>
            <a:srgbClr val="FFFFFF"/>
          </a:solidFill>
          <a:uFillTx/>
          <a:latin typeface="+mn-lt"/>
          <a:ea typeface="+mn-ea"/>
          <a:cs typeface="+mn-cs"/>
          <a:sym typeface="Chalkduster"/>
        </a:defRPr>
      </a:lvl6pPr>
      <a:lvl7pPr marL="40005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solidFill>
            <a:srgbClr val="FFFFFF"/>
          </a:solidFill>
          <a:uFillTx/>
          <a:latin typeface="+mn-lt"/>
          <a:ea typeface="+mn-ea"/>
          <a:cs typeface="+mn-cs"/>
          <a:sym typeface="Chalkduster"/>
        </a:defRPr>
      </a:lvl7pPr>
      <a:lvl8pPr marL="45720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solidFill>
            <a:srgbClr val="FFFFFF"/>
          </a:solidFill>
          <a:uFillTx/>
          <a:latin typeface="+mn-lt"/>
          <a:ea typeface="+mn-ea"/>
          <a:cs typeface="+mn-cs"/>
          <a:sym typeface="Chalkduster"/>
        </a:defRPr>
      </a:lvl8pPr>
      <a:lvl9pPr marL="5143500" marR="0" indent="-571500" algn="l" defTabSz="457200" rtl="0" latinLnBrk="0">
        <a:lnSpc>
          <a:spcPct val="100000"/>
        </a:lnSpc>
        <a:spcBef>
          <a:spcPts val="3600"/>
        </a:spcBef>
        <a:spcAft>
          <a:spcPts val="0"/>
        </a:spcAft>
        <a:buClrTx/>
        <a:buSzPct val="43000"/>
        <a:buFontTx/>
        <a:buBlip>
          <a:blip r:embed="rId15"/>
        </a:buBlip>
        <a:tabLst/>
        <a:defRPr sz="3600" b="0" i="0" u="none" strike="noStrike" cap="none" spc="0" baseline="0">
          <a:solidFill>
            <a:srgbClr val="FFFFFF"/>
          </a:solidFill>
          <a:uFillTx/>
          <a:latin typeface="+mn-lt"/>
          <a:ea typeface="+mn-ea"/>
          <a:cs typeface="+mn-cs"/>
          <a:sym typeface="Chalkduster"/>
        </a:defRPr>
      </a:lvl9pPr>
    </p:bodyStyle>
    <p:otherStyle>
      <a:lvl1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1pPr>
      <a:lvl2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2pPr>
      <a:lvl3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3pPr>
      <a:lvl4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4pPr>
      <a:lvl5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5pPr>
      <a:lvl6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6pPr>
      <a:lvl7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7pPr>
      <a:lvl8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8pPr>
      <a:lvl9pPr marL="0" marR="0" indent="0" algn="ctr" defTabSz="457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Chalkduste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14.jpe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ryptograph"/>
          <p:cNvSpPr txBox="1">
            <a:spLocks noGrp="1"/>
          </p:cNvSpPr>
          <p:nvPr>
            <p:ph type="ctrTitle"/>
          </p:nvPr>
        </p:nvSpPr>
        <p:spPr>
          <a:prstGeom prst="rect">
            <a:avLst/>
          </a:prstGeom>
        </p:spPr>
        <p:txBody>
          <a:bodyPr/>
          <a:lstStyle>
            <a:lvl1pPr>
              <a:defRPr sz="10100">
                <a:latin typeface="Chalkboard SE Regular"/>
                <a:ea typeface="Chalkboard SE Regular"/>
                <a:cs typeface="Chalkboard SE Regular"/>
                <a:sym typeface="Chalkboard SE Regular"/>
              </a:defRPr>
            </a:lvl1pPr>
          </a:lstStyle>
          <a:p>
            <a:r>
              <a:t>Cryptograph </a:t>
            </a:r>
          </a:p>
        </p:txBody>
      </p:sp>
      <p:sp>
        <p:nvSpPr>
          <p:cNvPr id="120" name="Grace L.jy"/>
          <p:cNvSpPr txBox="1"/>
          <p:nvPr/>
        </p:nvSpPr>
        <p:spPr>
          <a:xfrm>
            <a:off x="1270000" y="4364510"/>
            <a:ext cx="10464800"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a:defRPr sz="7900">
                <a:latin typeface="Chalkboard SE Regular"/>
                <a:ea typeface="Chalkboard SE Regular"/>
                <a:cs typeface="Chalkboard SE Regular"/>
                <a:sym typeface="Chalkboard SE Regular"/>
              </a:defRPr>
            </a:lvl1pPr>
          </a:lstStyle>
          <a:p>
            <a:r>
              <a:t>Grace L.jy</a:t>
            </a:r>
          </a:p>
        </p:txBody>
      </p:sp>
      <p:sp>
        <p:nvSpPr>
          <p:cNvPr id="121"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p:cNvSpPr txBox="1">
            <a:spLocks noGrp="1"/>
          </p:cNvSpPr>
          <p:nvPr>
            <p:ph type="title"/>
          </p:nvPr>
        </p:nvSpPr>
        <p:spPr>
          <a:prstGeom prst="rect">
            <a:avLst/>
          </a:prstGeom>
        </p:spPr>
        <p:txBody>
          <a:bodyPr/>
          <a:lstStyle/>
          <a:p>
            <a:pPr>
              <a:defRPr>
                <a:latin typeface="Chalkboard SE Regular"/>
                <a:ea typeface="Chalkboard SE Regular"/>
                <a:cs typeface="Chalkboard SE Regular"/>
                <a:sym typeface="Chalkboard SE Regular"/>
              </a:defRPr>
            </a:pPr>
            <a:endParaRPr/>
          </a:p>
        </p:txBody>
      </p:sp>
      <p:sp>
        <p:nvSpPr>
          <p:cNvPr id="178" name="Body"/>
          <p:cNvSpPr txBox="1">
            <a:spLocks noGrp="1"/>
          </p:cNvSpPr>
          <p:nvPr>
            <p:ph type="body" idx="1"/>
          </p:nvPr>
        </p:nvSpPr>
        <p:spPr>
          <a:prstGeom prst="rect">
            <a:avLst/>
          </a:prstGeom>
        </p:spPr>
        <p:txBody>
          <a:bodyPr/>
          <a:lstStyle/>
          <a:p>
            <a:pPr>
              <a:buBlip>
                <a:blip r:embed="rId2"/>
              </a:buBlip>
            </a:pPr>
            <a:endParaRPr/>
          </a:p>
        </p:txBody>
      </p:sp>
      <p:pic>
        <p:nvPicPr>
          <p:cNvPr id="179" name="Screen Shot 2018-12-07 at 13.39.44.png" descr="Screen Shot 2018-12-07 at 13.39.44.png"/>
          <p:cNvPicPr>
            <a:picLocks noChangeAspect="1"/>
          </p:cNvPicPr>
          <p:nvPr/>
        </p:nvPicPr>
        <p:blipFill>
          <a:blip r:embed="rId3">
            <a:extLst/>
          </a:blip>
          <a:stretch>
            <a:fillRect/>
          </a:stretch>
        </p:blipFill>
        <p:spPr>
          <a:xfrm>
            <a:off x="-1" y="812800"/>
            <a:ext cx="13004801" cy="8128000"/>
          </a:xfrm>
          <a:prstGeom prst="rect">
            <a:avLst/>
          </a:prstGeom>
          <a:ln w="88900">
            <a:miter lim="400000"/>
          </a:ln>
        </p:spPr>
      </p:pic>
      <p:sp>
        <p:nvSpPr>
          <p:cNvPr id="180"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p:cNvSpPr txBox="1">
            <a:spLocks noGrp="1"/>
          </p:cNvSpPr>
          <p:nvPr>
            <p:ph type="title"/>
          </p:nvPr>
        </p:nvSpPr>
        <p:spPr>
          <a:prstGeom prst="rect">
            <a:avLst/>
          </a:prstGeom>
        </p:spPr>
        <p:txBody>
          <a:bodyPr/>
          <a:lstStyle/>
          <a:p>
            <a:pPr>
              <a:defRPr>
                <a:latin typeface="Chalkboard SE Regular"/>
                <a:ea typeface="Chalkboard SE Regular"/>
                <a:cs typeface="Chalkboard SE Regular"/>
                <a:sym typeface="Chalkboard SE Regular"/>
              </a:defRPr>
            </a:pPr>
            <a:endParaRPr/>
          </a:p>
        </p:txBody>
      </p:sp>
      <p:sp>
        <p:nvSpPr>
          <p:cNvPr id="183" name="Body"/>
          <p:cNvSpPr txBox="1">
            <a:spLocks noGrp="1"/>
          </p:cNvSpPr>
          <p:nvPr>
            <p:ph type="body" idx="1"/>
          </p:nvPr>
        </p:nvSpPr>
        <p:spPr>
          <a:prstGeom prst="rect">
            <a:avLst/>
          </a:prstGeom>
        </p:spPr>
        <p:txBody>
          <a:bodyPr/>
          <a:lstStyle/>
          <a:p>
            <a:pPr>
              <a:buBlip>
                <a:blip r:embed="rId2"/>
              </a:buBlip>
            </a:pPr>
            <a:endParaRPr/>
          </a:p>
        </p:txBody>
      </p:sp>
      <p:pic>
        <p:nvPicPr>
          <p:cNvPr id="184" name="Screen Shot 2018-12-07 at 13.39.47.png" descr="Screen Shot 2018-12-07 at 13.39.47.png"/>
          <p:cNvPicPr>
            <a:picLocks noChangeAspect="1"/>
          </p:cNvPicPr>
          <p:nvPr/>
        </p:nvPicPr>
        <p:blipFill>
          <a:blip r:embed="rId3">
            <a:extLst/>
          </a:blip>
          <a:stretch>
            <a:fillRect/>
          </a:stretch>
        </p:blipFill>
        <p:spPr>
          <a:xfrm>
            <a:off x="0" y="812800"/>
            <a:ext cx="13004801" cy="8128000"/>
          </a:xfrm>
          <a:prstGeom prst="rect">
            <a:avLst/>
          </a:prstGeom>
          <a:ln w="88900">
            <a:miter lim="400000"/>
          </a:ln>
        </p:spPr>
      </p:pic>
      <p:sp>
        <p:nvSpPr>
          <p:cNvPr id="185"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p:cNvSpPr txBox="1">
            <a:spLocks noGrp="1"/>
          </p:cNvSpPr>
          <p:nvPr>
            <p:ph type="title"/>
          </p:nvPr>
        </p:nvSpPr>
        <p:spPr>
          <a:prstGeom prst="rect">
            <a:avLst/>
          </a:prstGeom>
        </p:spPr>
        <p:txBody>
          <a:bodyPr/>
          <a:lstStyle/>
          <a:p>
            <a:pPr>
              <a:defRPr>
                <a:latin typeface="Chalkboard SE Regular"/>
                <a:ea typeface="Chalkboard SE Regular"/>
                <a:cs typeface="Chalkboard SE Regular"/>
                <a:sym typeface="Chalkboard SE Regular"/>
              </a:defRPr>
            </a:pPr>
            <a:endParaRPr/>
          </a:p>
        </p:txBody>
      </p:sp>
      <p:sp>
        <p:nvSpPr>
          <p:cNvPr id="188" name="Body"/>
          <p:cNvSpPr txBox="1">
            <a:spLocks noGrp="1"/>
          </p:cNvSpPr>
          <p:nvPr>
            <p:ph type="body" idx="1"/>
          </p:nvPr>
        </p:nvSpPr>
        <p:spPr>
          <a:prstGeom prst="rect">
            <a:avLst/>
          </a:prstGeom>
        </p:spPr>
        <p:txBody>
          <a:bodyPr/>
          <a:lstStyle/>
          <a:p>
            <a:pPr>
              <a:buBlip>
                <a:blip r:embed="rId2"/>
              </a:buBlip>
            </a:pPr>
            <a:endParaRPr/>
          </a:p>
        </p:txBody>
      </p:sp>
      <p:pic>
        <p:nvPicPr>
          <p:cNvPr id="189" name="Screen Shot 2018-12-07 at 13.40.00.png" descr="Screen Shot 2018-12-07 at 13.40.00.png"/>
          <p:cNvPicPr>
            <a:picLocks noChangeAspect="1"/>
          </p:cNvPicPr>
          <p:nvPr/>
        </p:nvPicPr>
        <p:blipFill>
          <a:blip r:embed="rId3">
            <a:extLst/>
          </a:blip>
          <a:stretch>
            <a:fillRect/>
          </a:stretch>
        </p:blipFill>
        <p:spPr>
          <a:xfrm>
            <a:off x="0" y="812800"/>
            <a:ext cx="13004801" cy="8128000"/>
          </a:xfrm>
          <a:prstGeom prst="rect">
            <a:avLst/>
          </a:prstGeom>
          <a:ln w="88900">
            <a:miter lim="400000"/>
          </a:ln>
        </p:spPr>
      </p:pic>
      <p:sp>
        <p:nvSpPr>
          <p:cNvPr id="190"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p:cNvSpPr txBox="1">
            <a:spLocks noGrp="1"/>
          </p:cNvSpPr>
          <p:nvPr>
            <p:ph type="title"/>
          </p:nvPr>
        </p:nvSpPr>
        <p:spPr>
          <a:prstGeom prst="rect">
            <a:avLst/>
          </a:prstGeom>
        </p:spPr>
        <p:txBody>
          <a:bodyPr/>
          <a:lstStyle/>
          <a:p>
            <a:pPr>
              <a:defRPr>
                <a:latin typeface="Chalkboard SE Regular"/>
                <a:ea typeface="Chalkboard SE Regular"/>
                <a:cs typeface="Chalkboard SE Regular"/>
                <a:sym typeface="Chalkboard SE Regular"/>
              </a:defRPr>
            </a:pPr>
            <a:endParaRPr/>
          </a:p>
        </p:txBody>
      </p:sp>
      <p:sp>
        <p:nvSpPr>
          <p:cNvPr id="193" name="Body"/>
          <p:cNvSpPr txBox="1">
            <a:spLocks noGrp="1"/>
          </p:cNvSpPr>
          <p:nvPr>
            <p:ph type="body" idx="1"/>
          </p:nvPr>
        </p:nvSpPr>
        <p:spPr>
          <a:prstGeom prst="rect">
            <a:avLst/>
          </a:prstGeom>
        </p:spPr>
        <p:txBody>
          <a:bodyPr/>
          <a:lstStyle/>
          <a:p>
            <a:pPr>
              <a:buBlip>
                <a:blip r:embed="rId2"/>
              </a:buBlip>
            </a:pPr>
            <a:endParaRPr/>
          </a:p>
        </p:txBody>
      </p:sp>
      <p:pic>
        <p:nvPicPr>
          <p:cNvPr id="194" name="Screen Shot 2018-12-07 at 13.40.17.png" descr="Screen Shot 2018-12-07 at 13.40.17.png"/>
          <p:cNvPicPr>
            <a:picLocks noChangeAspect="1"/>
          </p:cNvPicPr>
          <p:nvPr/>
        </p:nvPicPr>
        <p:blipFill>
          <a:blip r:embed="rId3">
            <a:extLst/>
          </a:blip>
          <a:stretch>
            <a:fillRect/>
          </a:stretch>
        </p:blipFill>
        <p:spPr>
          <a:xfrm>
            <a:off x="-1" y="825500"/>
            <a:ext cx="13004801" cy="8128000"/>
          </a:xfrm>
          <a:prstGeom prst="rect">
            <a:avLst/>
          </a:prstGeom>
          <a:ln w="88900">
            <a:miter lim="400000"/>
          </a:ln>
        </p:spPr>
      </p:pic>
      <p:sp>
        <p:nvSpPr>
          <p:cNvPr id="195"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p:cNvSpPr txBox="1">
            <a:spLocks noGrp="1"/>
          </p:cNvSpPr>
          <p:nvPr>
            <p:ph type="title"/>
          </p:nvPr>
        </p:nvSpPr>
        <p:spPr>
          <a:prstGeom prst="rect">
            <a:avLst/>
          </a:prstGeom>
        </p:spPr>
        <p:txBody>
          <a:bodyPr/>
          <a:lstStyle/>
          <a:p>
            <a:pPr>
              <a:defRPr>
                <a:latin typeface="Chalkboard SE Regular"/>
                <a:ea typeface="Chalkboard SE Regular"/>
                <a:cs typeface="Chalkboard SE Regular"/>
                <a:sym typeface="Chalkboard SE Regular"/>
              </a:defRPr>
            </a:pPr>
            <a:endParaRPr/>
          </a:p>
        </p:txBody>
      </p:sp>
      <p:sp>
        <p:nvSpPr>
          <p:cNvPr id="198" name="Body"/>
          <p:cNvSpPr txBox="1">
            <a:spLocks noGrp="1"/>
          </p:cNvSpPr>
          <p:nvPr>
            <p:ph type="body" idx="1"/>
          </p:nvPr>
        </p:nvSpPr>
        <p:spPr>
          <a:prstGeom prst="rect">
            <a:avLst/>
          </a:prstGeom>
        </p:spPr>
        <p:txBody>
          <a:bodyPr/>
          <a:lstStyle/>
          <a:p>
            <a:pPr>
              <a:buBlip>
                <a:blip r:embed="rId2"/>
              </a:buBlip>
            </a:pPr>
            <a:endParaRPr/>
          </a:p>
        </p:txBody>
      </p:sp>
      <p:pic>
        <p:nvPicPr>
          <p:cNvPr id="199" name="Screen Shot 2018-12-07 at 13.40.44.png" descr="Screen Shot 2018-12-07 at 13.40.44.png"/>
          <p:cNvPicPr>
            <a:picLocks noChangeAspect="1"/>
          </p:cNvPicPr>
          <p:nvPr/>
        </p:nvPicPr>
        <p:blipFill>
          <a:blip r:embed="rId3">
            <a:extLst/>
          </a:blip>
          <a:stretch>
            <a:fillRect/>
          </a:stretch>
        </p:blipFill>
        <p:spPr>
          <a:xfrm>
            <a:off x="-1" y="812800"/>
            <a:ext cx="13004801" cy="8128000"/>
          </a:xfrm>
          <a:prstGeom prst="rect">
            <a:avLst/>
          </a:prstGeom>
          <a:ln w="88900">
            <a:miter lim="400000"/>
          </a:ln>
        </p:spPr>
      </p:pic>
      <p:sp>
        <p:nvSpPr>
          <p:cNvPr id="200"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p:cNvSpPr txBox="1">
            <a:spLocks noGrp="1"/>
          </p:cNvSpPr>
          <p:nvPr>
            <p:ph type="title"/>
          </p:nvPr>
        </p:nvSpPr>
        <p:spPr>
          <a:prstGeom prst="rect">
            <a:avLst/>
          </a:prstGeom>
        </p:spPr>
        <p:txBody>
          <a:bodyPr/>
          <a:lstStyle/>
          <a:p>
            <a:pPr>
              <a:defRPr>
                <a:latin typeface="Chalkboard SE Regular"/>
                <a:ea typeface="Chalkboard SE Regular"/>
                <a:cs typeface="Chalkboard SE Regular"/>
                <a:sym typeface="Chalkboard SE Regular"/>
              </a:defRPr>
            </a:pPr>
            <a:endParaRPr/>
          </a:p>
        </p:txBody>
      </p:sp>
      <p:sp>
        <p:nvSpPr>
          <p:cNvPr id="203" name="Body"/>
          <p:cNvSpPr txBox="1">
            <a:spLocks noGrp="1"/>
          </p:cNvSpPr>
          <p:nvPr>
            <p:ph type="body" idx="1"/>
          </p:nvPr>
        </p:nvSpPr>
        <p:spPr>
          <a:prstGeom prst="rect">
            <a:avLst/>
          </a:prstGeom>
        </p:spPr>
        <p:txBody>
          <a:bodyPr/>
          <a:lstStyle/>
          <a:p>
            <a:pPr>
              <a:buBlip>
                <a:blip r:embed="rId2"/>
              </a:buBlip>
            </a:pPr>
            <a:endParaRPr/>
          </a:p>
        </p:txBody>
      </p:sp>
      <p:pic>
        <p:nvPicPr>
          <p:cNvPr id="204" name="Screen Shot 2018-12-07 at 13.40.59.png" descr="Screen Shot 2018-12-07 at 13.40.59.png"/>
          <p:cNvPicPr>
            <a:picLocks noChangeAspect="1"/>
          </p:cNvPicPr>
          <p:nvPr/>
        </p:nvPicPr>
        <p:blipFill>
          <a:blip r:embed="rId3">
            <a:extLst/>
          </a:blip>
          <a:stretch>
            <a:fillRect/>
          </a:stretch>
        </p:blipFill>
        <p:spPr>
          <a:xfrm>
            <a:off x="-1" y="812800"/>
            <a:ext cx="13004801" cy="8128000"/>
          </a:xfrm>
          <a:prstGeom prst="rect">
            <a:avLst/>
          </a:prstGeom>
          <a:ln w="88900">
            <a:miter lim="400000"/>
          </a:ln>
        </p:spPr>
      </p:pic>
      <p:sp>
        <p:nvSpPr>
          <p:cNvPr id="205"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p:cNvSpPr txBox="1">
            <a:spLocks noGrp="1"/>
          </p:cNvSpPr>
          <p:nvPr>
            <p:ph type="title"/>
          </p:nvPr>
        </p:nvSpPr>
        <p:spPr>
          <a:prstGeom prst="rect">
            <a:avLst/>
          </a:prstGeom>
        </p:spPr>
        <p:txBody>
          <a:bodyPr/>
          <a:lstStyle/>
          <a:p>
            <a:pPr>
              <a:defRPr>
                <a:latin typeface="Chalkboard SE Regular"/>
                <a:ea typeface="Chalkboard SE Regular"/>
                <a:cs typeface="Chalkboard SE Regular"/>
                <a:sym typeface="Chalkboard SE Regular"/>
              </a:defRPr>
            </a:pPr>
            <a:endParaRPr/>
          </a:p>
        </p:txBody>
      </p:sp>
      <p:sp>
        <p:nvSpPr>
          <p:cNvPr id="208" name="Body"/>
          <p:cNvSpPr txBox="1">
            <a:spLocks noGrp="1"/>
          </p:cNvSpPr>
          <p:nvPr>
            <p:ph type="body" idx="1"/>
          </p:nvPr>
        </p:nvSpPr>
        <p:spPr>
          <a:prstGeom prst="rect">
            <a:avLst/>
          </a:prstGeom>
        </p:spPr>
        <p:txBody>
          <a:bodyPr/>
          <a:lstStyle/>
          <a:p>
            <a:pPr>
              <a:buBlip>
                <a:blip r:embed="rId2"/>
              </a:buBlip>
            </a:pPr>
            <a:endParaRPr/>
          </a:p>
        </p:txBody>
      </p:sp>
      <p:pic>
        <p:nvPicPr>
          <p:cNvPr id="209" name="Screen Shot 2018-12-07 at 13.41.13.png" descr="Screen Shot 2018-12-07 at 13.41.13.png"/>
          <p:cNvPicPr>
            <a:picLocks noChangeAspect="1"/>
          </p:cNvPicPr>
          <p:nvPr/>
        </p:nvPicPr>
        <p:blipFill>
          <a:blip r:embed="rId3">
            <a:extLst/>
          </a:blip>
          <a:stretch>
            <a:fillRect/>
          </a:stretch>
        </p:blipFill>
        <p:spPr>
          <a:xfrm>
            <a:off x="-1" y="812800"/>
            <a:ext cx="13004801" cy="8128000"/>
          </a:xfrm>
          <a:prstGeom prst="rect">
            <a:avLst/>
          </a:prstGeom>
          <a:ln w="88900">
            <a:miter lim="400000"/>
          </a:ln>
        </p:spPr>
      </p:pic>
      <p:sp>
        <p:nvSpPr>
          <p:cNvPr id="210" name="Alan Turing and his colleagues broke Enigma codes and largely automate the process."/>
          <p:cNvSpPr txBox="1"/>
          <p:nvPr/>
        </p:nvSpPr>
        <p:spPr>
          <a:xfrm>
            <a:off x="551738" y="7685570"/>
            <a:ext cx="11901323" cy="12840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65100" tIns="165100" rIns="165100" bIns="165100" anchor="ctr">
            <a:spAutoFit/>
          </a:bodyPr>
          <a:lstStyle>
            <a:lvl1pPr algn="l" defTabSz="355600">
              <a:defRPr sz="3200">
                <a:latin typeface="Helvetica Neue"/>
                <a:ea typeface="Helvetica Neue"/>
                <a:cs typeface="Helvetica Neue"/>
                <a:sym typeface="Helvetica Neue"/>
              </a:defRPr>
            </a:lvl1pPr>
          </a:lstStyle>
          <a:p>
            <a:r>
              <a:t>Alan Turing and his colleagues broke Enigma codes and largely automate the process. </a:t>
            </a:r>
          </a:p>
        </p:txBody>
      </p:sp>
      <p:sp>
        <p:nvSpPr>
          <p:cNvPr id="211"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o be continue…"/>
          <p:cNvSpPr txBox="1">
            <a:spLocks noGrp="1"/>
          </p:cNvSpPr>
          <p:nvPr>
            <p:ph type="title"/>
          </p:nvPr>
        </p:nvSpPr>
        <p:spPr>
          <a:xfrm>
            <a:off x="1119152" y="3606800"/>
            <a:ext cx="10464801" cy="2540000"/>
          </a:xfrm>
          <a:prstGeom prst="rect">
            <a:avLst/>
          </a:prstGeom>
        </p:spPr>
        <p:txBody>
          <a:bodyPr/>
          <a:lstStyle>
            <a:lvl1pPr>
              <a:defRPr sz="10800">
                <a:latin typeface="Chalkboard SE Regular"/>
                <a:ea typeface="Chalkboard SE Regular"/>
                <a:cs typeface="Chalkboard SE Regular"/>
                <a:sym typeface="Chalkboard SE Regular"/>
              </a:defRPr>
            </a:lvl1pPr>
          </a:lstStyle>
          <a:p>
            <a:r>
              <a:t>To be continue…</a:t>
            </a:r>
          </a:p>
        </p:txBody>
      </p:sp>
      <p:sp>
        <p:nvSpPr>
          <p:cNvPr id="214"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digital-world.jpg" descr="digital-world.jpg"/>
          <p:cNvPicPr>
            <a:picLocks noChangeAspect="1"/>
          </p:cNvPicPr>
          <p:nvPr/>
        </p:nvPicPr>
        <p:blipFill>
          <a:blip r:embed="rId2">
            <a:extLst/>
          </a:blip>
          <a:srcRect b="4703"/>
          <a:stretch>
            <a:fillRect/>
          </a:stretch>
        </p:blipFill>
        <p:spPr>
          <a:xfrm>
            <a:off x="-9724" y="1124300"/>
            <a:ext cx="13024060" cy="8007388"/>
          </a:xfrm>
          <a:prstGeom prst="rect">
            <a:avLst/>
          </a:prstGeom>
          <a:ln w="88900">
            <a:miter lim="400000"/>
          </a:ln>
        </p:spPr>
      </p:pic>
      <p:sp>
        <p:nvSpPr>
          <p:cNvPr id="124" name="Internet allowing us to communicate across the globe."/>
          <p:cNvSpPr txBox="1"/>
          <p:nvPr/>
        </p:nvSpPr>
        <p:spPr>
          <a:xfrm>
            <a:off x="1731512" y="7902938"/>
            <a:ext cx="10042498" cy="1231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355600">
              <a:defRPr sz="3800">
                <a:latin typeface="Helvetica Neue"/>
                <a:ea typeface="Helvetica Neue"/>
                <a:cs typeface="Helvetica Neue"/>
                <a:sym typeface="Helvetica Neue"/>
              </a:defRPr>
            </a:lvl1pPr>
          </a:lstStyle>
          <a:p>
            <a:r>
              <a:t>Internet allowing us to communicate across the globe. </a:t>
            </a:r>
          </a:p>
        </p:txBody>
      </p:sp>
      <p:sp>
        <p:nvSpPr>
          <p:cNvPr id="125"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2IS5.gif" descr="2IS5.gif"/>
          <p:cNvPicPr>
            <a:picLocks/>
          </p:cNvPicPr>
          <p:nvPr/>
        </p:nvPicPr>
        <p:blipFill>
          <a:blip r:embed="rId2">
            <a:extLst/>
          </a:blip>
          <a:stretch>
            <a:fillRect/>
          </a:stretch>
        </p:blipFill>
        <p:spPr>
          <a:xfrm>
            <a:off x="2435633" y="1194079"/>
            <a:ext cx="8133534" cy="4575113"/>
          </a:xfrm>
          <a:prstGeom prst="rect">
            <a:avLst/>
          </a:prstGeom>
          <a:ln w="12700">
            <a:miter lim="400000"/>
          </a:ln>
        </p:spPr>
      </p:pic>
      <p:sp>
        <p:nvSpPr>
          <p:cNvPr id="128" name="but not everyone who uses these networks is going to play by the rules or have our best interests at heart. We need cyber security to minimize crime and harm in the virtual world."/>
          <p:cNvSpPr txBox="1"/>
          <p:nvPr/>
        </p:nvSpPr>
        <p:spPr>
          <a:xfrm>
            <a:off x="1481151" y="6100301"/>
            <a:ext cx="10042498" cy="2374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355600">
              <a:defRPr sz="3800">
                <a:latin typeface="Helvetica Neue"/>
                <a:ea typeface="Helvetica Neue"/>
                <a:cs typeface="Helvetica Neue"/>
                <a:sym typeface="Helvetica Neue"/>
              </a:defRPr>
            </a:lvl1pPr>
          </a:lstStyle>
          <a:p>
            <a:r>
              <a:t>but not everyone who uses these networks is going to play by the rules or have our best interests at heart. We need cyber security to minimize crime and harm in the virtual world.</a:t>
            </a:r>
          </a:p>
        </p:txBody>
      </p:sp>
      <p:sp>
        <p:nvSpPr>
          <p:cNvPr id="129"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hohenwerfen-castle-austria_l.jpeg" descr="hohenwerfen-castle-austria_l.jpeg"/>
          <p:cNvPicPr>
            <a:picLocks noChangeAspect="1"/>
          </p:cNvPicPr>
          <p:nvPr/>
        </p:nvPicPr>
        <p:blipFill>
          <a:blip r:embed="rId2">
            <a:extLst/>
          </a:blip>
          <a:stretch>
            <a:fillRect/>
          </a:stretch>
        </p:blipFill>
        <p:spPr>
          <a:xfrm>
            <a:off x="-1" y="1191710"/>
            <a:ext cx="13004801" cy="7370180"/>
          </a:xfrm>
          <a:prstGeom prst="rect">
            <a:avLst/>
          </a:prstGeom>
          <a:ln w="88900">
            <a:miter lim="400000"/>
          </a:ln>
        </p:spPr>
      </p:pic>
      <p:sp>
        <p:nvSpPr>
          <p:cNvPr id="132" name="Defense in Depth"/>
          <p:cNvSpPr txBox="1">
            <a:spLocks noGrp="1"/>
          </p:cNvSpPr>
          <p:nvPr>
            <p:ph type="title"/>
          </p:nvPr>
        </p:nvSpPr>
        <p:spPr>
          <a:xfrm>
            <a:off x="1270000" y="203200"/>
            <a:ext cx="10464800" cy="914400"/>
          </a:xfrm>
          <a:prstGeom prst="rect">
            <a:avLst/>
          </a:prstGeom>
        </p:spPr>
        <p:txBody>
          <a:bodyPr/>
          <a:lstStyle>
            <a:lvl1pPr defTabSz="278892">
              <a:defRPr sz="4392">
                <a:latin typeface="Chalkboard SE Regular"/>
                <a:ea typeface="Chalkboard SE Regular"/>
                <a:cs typeface="Chalkboard SE Regular"/>
                <a:sym typeface="Chalkboard SE Regular"/>
              </a:defRPr>
            </a:lvl1pPr>
          </a:lstStyle>
          <a:p>
            <a:r>
              <a:t>Defense in Depth</a:t>
            </a:r>
          </a:p>
        </p:txBody>
      </p:sp>
      <p:grpSp>
        <p:nvGrpSpPr>
          <p:cNvPr id="135" name="Group"/>
          <p:cNvGrpSpPr/>
          <p:nvPr/>
        </p:nvGrpSpPr>
        <p:grpSpPr>
          <a:xfrm>
            <a:off x="339576" y="5533768"/>
            <a:ext cx="4535641" cy="4490576"/>
            <a:chOff x="0" y="0"/>
            <a:chExt cx="4535640" cy="4490575"/>
          </a:xfrm>
        </p:grpSpPr>
        <p:pic>
          <p:nvPicPr>
            <p:cNvPr id="133" name="jd,z123.gif" descr="jd,z123.gif"/>
            <p:cNvPicPr>
              <a:picLocks/>
            </p:cNvPicPr>
            <p:nvPr/>
          </p:nvPicPr>
          <p:blipFill>
            <a:blip r:embed="rId3">
              <a:extLst/>
            </a:blip>
            <a:stretch>
              <a:fillRect/>
            </a:stretch>
          </p:blipFill>
          <p:spPr>
            <a:xfrm>
              <a:off x="0" y="0"/>
              <a:ext cx="4535641" cy="3495762"/>
            </a:xfrm>
            <a:prstGeom prst="rect">
              <a:avLst/>
            </a:prstGeom>
            <a:ln w="12700" cap="flat">
              <a:noFill/>
              <a:miter lim="400000"/>
            </a:ln>
            <a:effectLst/>
          </p:spPr>
        </p:pic>
        <p:sp>
          <p:nvSpPr>
            <p:cNvPr id="134" name="Cross the Obstacles"/>
            <p:cNvSpPr/>
            <p:nvPr/>
          </p:nvSpPr>
          <p:spPr>
            <a:xfrm>
              <a:off x="2714513" y="322057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100">
                  <a:latin typeface="Chalkboard SE Regular"/>
                  <a:ea typeface="Chalkboard SE Regular"/>
                  <a:cs typeface="Chalkboard SE Regular"/>
                  <a:sym typeface="Chalkboard SE Regular"/>
                </a:defRPr>
              </a:lvl1pPr>
            </a:lstStyle>
            <a:p>
              <a:r>
                <a:t> Cross the Obstacles</a:t>
              </a:r>
            </a:p>
          </p:txBody>
        </p:sp>
      </p:grpSp>
      <p:grpSp>
        <p:nvGrpSpPr>
          <p:cNvPr id="138" name="Group"/>
          <p:cNvGrpSpPr/>
          <p:nvPr/>
        </p:nvGrpSpPr>
        <p:grpSpPr>
          <a:xfrm>
            <a:off x="932384" y="1429615"/>
            <a:ext cx="4733815" cy="3151504"/>
            <a:chOff x="0" y="0"/>
            <a:chExt cx="4733813" cy="3151503"/>
          </a:xfrm>
        </p:grpSpPr>
        <p:pic>
          <p:nvPicPr>
            <p:cNvPr id="136" name="depositphotos_163381122-stock-photo-baturyn-citadel-with-protective-ditch.jpeg" descr="depositphotos_163381122-stock-photo-baturyn-citadel-with-protective-ditch.jpeg"/>
            <p:cNvPicPr>
              <a:picLocks noChangeAspect="1"/>
            </p:cNvPicPr>
            <p:nvPr/>
          </p:nvPicPr>
          <p:blipFill>
            <a:blip r:embed="rId4">
              <a:extLst/>
            </a:blip>
            <a:stretch>
              <a:fillRect/>
            </a:stretch>
          </p:blipFill>
          <p:spPr>
            <a:xfrm>
              <a:off x="0" y="0"/>
              <a:ext cx="4733814" cy="3145983"/>
            </a:xfrm>
            <a:prstGeom prst="rect">
              <a:avLst/>
            </a:prstGeom>
            <a:ln w="88900" cap="flat">
              <a:noFill/>
              <a:miter lim="400000"/>
            </a:ln>
            <a:effectLst/>
          </p:spPr>
        </p:pic>
        <p:sp>
          <p:nvSpPr>
            <p:cNvPr id="137" name="Cross the Moat"/>
            <p:cNvSpPr txBox="1"/>
            <p:nvPr/>
          </p:nvSpPr>
          <p:spPr>
            <a:xfrm>
              <a:off x="632979" y="2496323"/>
              <a:ext cx="2848014" cy="655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100">
                  <a:latin typeface="Chalkboard SE Regular"/>
                  <a:ea typeface="Chalkboard SE Regular"/>
                  <a:cs typeface="Chalkboard SE Regular"/>
                  <a:sym typeface="Chalkboard SE Regular"/>
                </a:defRPr>
              </a:lvl1pPr>
            </a:lstStyle>
            <a:p>
              <a:r>
                <a:t>Cross the Moat</a:t>
              </a:r>
            </a:p>
          </p:txBody>
        </p:sp>
      </p:grpSp>
      <p:grpSp>
        <p:nvGrpSpPr>
          <p:cNvPr id="141" name="Group"/>
          <p:cNvGrpSpPr/>
          <p:nvPr/>
        </p:nvGrpSpPr>
        <p:grpSpPr>
          <a:xfrm>
            <a:off x="7267057" y="1403145"/>
            <a:ext cx="5169203" cy="3876902"/>
            <a:chOff x="0" y="0"/>
            <a:chExt cx="5169201" cy="3876901"/>
          </a:xfrm>
        </p:grpSpPr>
        <p:pic>
          <p:nvPicPr>
            <p:cNvPr id="139" name="CltCXFPWMAANYNd.jpeg" descr="CltCXFPWMAANYNd.jpeg"/>
            <p:cNvPicPr>
              <a:picLocks noChangeAspect="1"/>
            </p:cNvPicPr>
            <p:nvPr/>
          </p:nvPicPr>
          <p:blipFill>
            <a:blip r:embed="rId5">
              <a:extLst/>
            </a:blip>
            <a:stretch>
              <a:fillRect/>
            </a:stretch>
          </p:blipFill>
          <p:spPr>
            <a:xfrm>
              <a:off x="0" y="0"/>
              <a:ext cx="5169202" cy="3876902"/>
            </a:xfrm>
            <a:prstGeom prst="rect">
              <a:avLst/>
            </a:prstGeom>
            <a:ln w="88900" cap="flat">
              <a:noFill/>
              <a:miter lim="400000"/>
            </a:ln>
            <a:effectLst/>
          </p:spPr>
        </p:pic>
        <p:sp>
          <p:nvSpPr>
            <p:cNvPr id="140" name="Police"/>
            <p:cNvSpPr txBox="1"/>
            <p:nvPr/>
          </p:nvSpPr>
          <p:spPr>
            <a:xfrm>
              <a:off x="2419321" y="3221721"/>
              <a:ext cx="1106164" cy="655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100">
                  <a:latin typeface="Chalkboard SE Regular"/>
                  <a:ea typeface="Chalkboard SE Regular"/>
                  <a:cs typeface="Chalkboard SE Regular"/>
                  <a:sym typeface="Chalkboard SE Regular"/>
                </a:defRPr>
              </a:lvl1pPr>
            </a:lstStyle>
            <a:p>
              <a:r>
                <a:t>Police</a:t>
              </a:r>
            </a:p>
          </p:txBody>
        </p:sp>
      </p:grpSp>
      <p:grpSp>
        <p:nvGrpSpPr>
          <p:cNvPr id="144" name="Group"/>
          <p:cNvGrpSpPr/>
          <p:nvPr/>
        </p:nvGrpSpPr>
        <p:grpSpPr>
          <a:xfrm>
            <a:off x="6955895" y="5565591"/>
            <a:ext cx="5169203" cy="3484520"/>
            <a:chOff x="0" y="0"/>
            <a:chExt cx="5169201" cy="3484518"/>
          </a:xfrm>
        </p:grpSpPr>
        <p:pic>
          <p:nvPicPr>
            <p:cNvPr id="142" name="MIB 3_星際戰警_Men in Black_黑超特警組_03.jpg" descr="MIB 3_星際戰警_Men in Black_黑超特警組_03.jpg"/>
            <p:cNvPicPr>
              <a:picLocks noChangeAspect="1"/>
            </p:cNvPicPr>
            <p:nvPr/>
          </p:nvPicPr>
          <p:blipFill>
            <a:blip r:embed="rId6">
              <a:extLst/>
            </a:blip>
            <a:stretch>
              <a:fillRect/>
            </a:stretch>
          </p:blipFill>
          <p:spPr>
            <a:xfrm>
              <a:off x="0" y="0"/>
              <a:ext cx="5169202" cy="3461520"/>
            </a:xfrm>
            <a:prstGeom prst="rect">
              <a:avLst/>
            </a:prstGeom>
            <a:ln w="88900" cap="flat">
              <a:noFill/>
              <a:miter lim="400000"/>
            </a:ln>
            <a:effectLst/>
          </p:spPr>
        </p:pic>
        <p:sp>
          <p:nvSpPr>
            <p:cNvPr id="143" name="Defeat the Guards"/>
            <p:cNvSpPr txBox="1"/>
            <p:nvPr/>
          </p:nvSpPr>
          <p:spPr>
            <a:xfrm>
              <a:off x="1040282" y="2829339"/>
              <a:ext cx="3414856" cy="655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100">
                  <a:latin typeface="Chalkboard SE Regular"/>
                  <a:ea typeface="Chalkboard SE Regular"/>
                  <a:cs typeface="Chalkboard SE Regular"/>
                  <a:sym typeface="Chalkboard SE Regular"/>
                </a:defRPr>
              </a:lvl1pPr>
            </a:lstStyle>
            <a:p>
              <a:r>
                <a:t>Defeat the Guards</a:t>
              </a:r>
            </a:p>
          </p:txBody>
        </p:sp>
      </p:grpSp>
      <p:grpSp>
        <p:nvGrpSpPr>
          <p:cNvPr id="147" name="Group"/>
          <p:cNvGrpSpPr/>
          <p:nvPr/>
        </p:nvGrpSpPr>
        <p:grpSpPr>
          <a:xfrm>
            <a:off x="3031596" y="2286841"/>
            <a:ext cx="6585132" cy="4938849"/>
            <a:chOff x="0" y="0"/>
            <a:chExt cx="6585130" cy="4938848"/>
          </a:xfrm>
        </p:grpSpPr>
        <p:pic>
          <p:nvPicPr>
            <p:cNvPr id="145" name="door-lock-1007112_960_720.jpg" descr="door-lock-1007112_960_720.jpg"/>
            <p:cNvPicPr>
              <a:picLocks noChangeAspect="1"/>
            </p:cNvPicPr>
            <p:nvPr/>
          </p:nvPicPr>
          <p:blipFill>
            <a:blip r:embed="rId7">
              <a:extLst/>
            </a:blip>
            <a:stretch>
              <a:fillRect/>
            </a:stretch>
          </p:blipFill>
          <p:spPr>
            <a:xfrm>
              <a:off x="0" y="0"/>
              <a:ext cx="6585131" cy="4938849"/>
            </a:xfrm>
            <a:prstGeom prst="rect">
              <a:avLst/>
            </a:prstGeom>
            <a:ln w="88900" cap="flat">
              <a:noFill/>
              <a:miter lim="400000"/>
            </a:ln>
            <a:effectLst/>
          </p:spPr>
        </p:pic>
        <p:sp>
          <p:nvSpPr>
            <p:cNvPr id="146" name="Forced open the Lock"/>
            <p:cNvSpPr txBox="1"/>
            <p:nvPr/>
          </p:nvSpPr>
          <p:spPr>
            <a:xfrm>
              <a:off x="1321728" y="4194717"/>
              <a:ext cx="3941674" cy="655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100">
                  <a:latin typeface="Chalkboard SE Regular"/>
                  <a:ea typeface="Chalkboard SE Regular"/>
                  <a:cs typeface="Chalkboard SE Regular"/>
                  <a:sym typeface="Chalkboard SE Regular"/>
                </a:defRPr>
              </a:lvl1pPr>
            </a:lstStyle>
            <a:p>
              <a:r>
                <a:t>Forced open the Lock</a:t>
              </a:r>
            </a:p>
          </p:txBody>
        </p:sp>
      </p:grpSp>
      <p:sp>
        <p:nvSpPr>
          <p:cNvPr id="148"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1" animBg="1" advAuto="0"/>
      <p:bldP spid="135" grpId="2" animBg="1" advAuto="0"/>
      <p:bldP spid="138" grpId="3" animBg="1" advAuto="0"/>
      <p:bldP spid="141" grpId="5" animBg="1" advAuto="0"/>
      <p:bldP spid="144" grpId="4" animBg="1" advAuto="0"/>
      <p:bldP spid="147" grpId="6"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Cryptography"/>
          <p:cNvSpPr txBox="1">
            <a:spLocks noGrp="1"/>
          </p:cNvSpPr>
          <p:nvPr>
            <p:ph type="title"/>
          </p:nvPr>
        </p:nvSpPr>
        <p:spPr>
          <a:prstGeom prst="rect">
            <a:avLst/>
          </a:prstGeom>
        </p:spPr>
        <p:txBody>
          <a:bodyPr/>
          <a:lstStyle>
            <a:lvl1pPr>
              <a:defRPr>
                <a:latin typeface="Chalkboard SE Regular"/>
                <a:ea typeface="Chalkboard SE Regular"/>
                <a:cs typeface="Chalkboard SE Regular"/>
                <a:sym typeface="Chalkboard SE Regular"/>
              </a:defRPr>
            </a:lvl1pPr>
          </a:lstStyle>
          <a:p>
            <a:r>
              <a:t>Cryptography</a:t>
            </a:r>
          </a:p>
        </p:txBody>
      </p:sp>
      <p:sp>
        <p:nvSpPr>
          <p:cNvPr id="151" name="the most common forms of computer security.…"/>
          <p:cNvSpPr txBox="1">
            <a:spLocks noGrp="1"/>
          </p:cNvSpPr>
          <p:nvPr>
            <p:ph type="body" idx="1"/>
          </p:nvPr>
        </p:nvSpPr>
        <p:spPr>
          <a:xfrm>
            <a:off x="1270000" y="2505876"/>
            <a:ext cx="10464800" cy="5740401"/>
          </a:xfrm>
          <a:prstGeom prst="rect">
            <a:avLst/>
          </a:prstGeom>
        </p:spPr>
        <p:txBody>
          <a:bodyPr/>
          <a:lstStyle/>
          <a:p>
            <a:pPr marL="523874" indent="-523874" defTabSz="355600">
              <a:spcBef>
                <a:spcPts val="0"/>
              </a:spcBef>
              <a:buBlip>
                <a:blip r:embed="rId2"/>
              </a:buBlip>
              <a:defRPr sz="4400">
                <a:latin typeface="Chalkboard SE Regular"/>
                <a:ea typeface="Chalkboard SE Regular"/>
                <a:cs typeface="Chalkboard SE Regular"/>
                <a:sym typeface="Chalkboard SE Regular"/>
              </a:defRPr>
            </a:pPr>
            <a:r>
              <a:t>the most common forms of computer security.</a:t>
            </a:r>
          </a:p>
          <a:p>
            <a:pPr marL="523874" indent="-523874" defTabSz="355600">
              <a:spcBef>
                <a:spcPts val="0"/>
              </a:spcBef>
              <a:buBlip>
                <a:blip r:embed="rId2"/>
              </a:buBlip>
              <a:defRPr sz="4400">
                <a:latin typeface="Chalkboard SE Regular"/>
                <a:ea typeface="Chalkboard SE Regular"/>
                <a:cs typeface="Chalkboard SE Regular"/>
                <a:sym typeface="Chalkboard SE Regular"/>
              </a:defRPr>
            </a:pPr>
            <a:r>
              <a:t>secret writing</a:t>
            </a:r>
          </a:p>
          <a:p>
            <a:pPr marL="523874" indent="-523874" defTabSz="355600">
              <a:spcBef>
                <a:spcPts val="0"/>
              </a:spcBef>
              <a:buBlip>
                <a:blip r:embed="rId2"/>
              </a:buBlip>
              <a:defRPr sz="4400">
                <a:latin typeface="Chalkboard SE Regular"/>
                <a:ea typeface="Chalkboard SE Regular"/>
                <a:cs typeface="Chalkboard SE Regular"/>
                <a:sym typeface="Chalkboard SE Regular"/>
              </a:defRPr>
            </a:pPr>
            <a:r>
              <a:t>use a cipher, an algorithm that coverts plain text into cipher text.</a:t>
            </a:r>
          </a:p>
          <a:p>
            <a:pPr marL="523874" indent="-523874" defTabSz="355600">
              <a:spcBef>
                <a:spcPts val="0"/>
              </a:spcBef>
              <a:buBlip>
                <a:blip r:embed="rId2"/>
              </a:buBlip>
              <a:defRPr sz="4400">
                <a:latin typeface="Chalkboard SE Regular"/>
                <a:ea typeface="Chalkboard SE Regular"/>
                <a:cs typeface="Chalkboard SE Regular"/>
                <a:sym typeface="Chalkboard SE Regular"/>
              </a:defRPr>
            </a:pPr>
            <a:r>
              <a:t>Ciphers have been used long before computer showed up.</a:t>
            </a:r>
          </a:p>
        </p:txBody>
      </p:sp>
      <p:sp>
        <p:nvSpPr>
          <p:cNvPr id="152"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Julius caesar…"/>
          <p:cNvSpPr txBox="1">
            <a:spLocks noGrp="1"/>
          </p:cNvSpPr>
          <p:nvPr>
            <p:ph type="title"/>
          </p:nvPr>
        </p:nvSpPr>
        <p:spPr>
          <a:xfrm>
            <a:off x="3726004" y="203200"/>
            <a:ext cx="7503248" cy="3589095"/>
          </a:xfrm>
          <a:prstGeom prst="rect">
            <a:avLst/>
          </a:prstGeom>
        </p:spPr>
        <p:txBody>
          <a:bodyPr/>
          <a:lstStyle/>
          <a:p>
            <a:pPr algn="l" defTabSz="355600">
              <a:defRPr>
                <a:latin typeface="Chalkboard SE Regular"/>
                <a:ea typeface="Chalkboard SE Regular"/>
                <a:cs typeface="Chalkboard SE Regular"/>
                <a:sym typeface="Chalkboard SE Regular"/>
              </a:defRPr>
            </a:pPr>
            <a:r>
              <a:t>Julius caesar</a:t>
            </a:r>
          </a:p>
          <a:p>
            <a:pPr algn="l" defTabSz="355600">
              <a:defRPr sz="3700">
                <a:latin typeface="Chalkboard SE Regular"/>
                <a:ea typeface="Chalkboard SE Regular"/>
                <a:cs typeface="Chalkboard SE Regular"/>
                <a:sym typeface="Chalkboard SE Regular"/>
              </a:defRPr>
            </a:pPr>
            <a:r>
              <a:t>(100 B.C. – 44 B.C.)</a:t>
            </a:r>
          </a:p>
        </p:txBody>
      </p:sp>
      <p:sp>
        <p:nvSpPr>
          <p:cNvPr id="155" name="used whats now called “caesar cipher” to encrypt private correspondence.…"/>
          <p:cNvSpPr txBox="1">
            <a:spLocks noGrp="1"/>
          </p:cNvSpPr>
          <p:nvPr>
            <p:ph type="body" sz="half" idx="1"/>
          </p:nvPr>
        </p:nvSpPr>
        <p:spPr>
          <a:xfrm>
            <a:off x="5136117" y="2727225"/>
            <a:ext cx="7121665" cy="6448616"/>
          </a:xfrm>
          <a:prstGeom prst="rect">
            <a:avLst/>
          </a:prstGeom>
        </p:spPr>
        <p:txBody>
          <a:bodyPr/>
          <a:lstStyle/>
          <a:p>
            <a:pPr marL="587375" indent="-587375" defTabSz="355600">
              <a:spcBef>
                <a:spcPts val="0"/>
              </a:spcBef>
              <a:buBlip>
                <a:blip r:embed="rId2"/>
              </a:buBlip>
              <a:defRPr sz="3700">
                <a:latin typeface="Chalkboard SE Regular"/>
                <a:ea typeface="Chalkboard SE Regular"/>
                <a:cs typeface="Chalkboard SE Regular"/>
                <a:sym typeface="Chalkboard SE Regular"/>
              </a:defRPr>
            </a:pPr>
            <a:r>
              <a:t>used whats now called </a:t>
            </a:r>
            <a:r>
              <a:rPr>
                <a:latin typeface="Chalkboard SE Bold"/>
                <a:ea typeface="Chalkboard SE Bold"/>
                <a:cs typeface="Chalkboard SE Bold"/>
                <a:sym typeface="Chalkboard SE Bold"/>
              </a:rPr>
              <a:t>“caesar cipher”</a:t>
            </a:r>
            <a:r>
              <a:t> to encrypt private correspondence.</a:t>
            </a:r>
          </a:p>
          <a:p>
            <a:pPr marL="587375" indent="-587375" defTabSz="355600">
              <a:spcBef>
                <a:spcPts val="0"/>
              </a:spcBef>
              <a:buBlip>
                <a:blip r:embed="rId2"/>
              </a:buBlip>
              <a:defRPr sz="3700">
                <a:latin typeface="Chalkboard SE Regular"/>
                <a:ea typeface="Chalkboard SE Regular"/>
                <a:cs typeface="Chalkboard SE Regular"/>
                <a:sym typeface="Chalkboard SE Regular"/>
              </a:defRPr>
            </a:pPr>
            <a:r>
              <a:t>shifting the letters in a message forward by three places, then A became D, </a:t>
            </a:r>
          </a:p>
          <a:p>
            <a:pPr marL="587375" indent="-587375" defTabSz="355600">
              <a:spcBef>
                <a:spcPts val="0"/>
              </a:spcBef>
              <a:buBlip>
                <a:blip r:embed="rId2"/>
              </a:buBlip>
              <a:defRPr sz="3700">
                <a:latin typeface="Chalkboard SE Regular"/>
                <a:ea typeface="Chalkboard SE Regular"/>
                <a:cs typeface="Chalkboard SE Regular"/>
                <a:sym typeface="Chalkboard SE Regular"/>
              </a:defRPr>
            </a:pPr>
            <a:r>
              <a:t>to decipher the message: both the algorithm and the number to shift by.</a:t>
            </a:r>
          </a:p>
        </p:txBody>
      </p:sp>
      <p:pic>
        <p:nvPicPr>
          <p:cNvPr id="156" name="download.jpg" descr="download.jpg"/>
          <p:cNvPicPr>
            <a:picLocks noChangeAspect="1"/>
          </p:cNvPicPr>
          <p:nvPr/>
        </p:nvPicPr>
        <p:blipFill>
          <a:blip r:embed="rId3">
            <a:extLst/>
          </a:blip>
          <a:stretch>
            <a:fillRect/>
          </a:stretch>
        </p:blipFill>
        <p:spPr>
          <a:xfrm>
            <a:off x="433748" y="646786"/>
            <a:ext cx="2857501" cy="2857501"/>
          </a:xfrm>
          <a:prstGeom prst="rect">
            <a:avLst/>
          </a:prstGeom>
          <a:ln w="88900">
            <a:miter lim="400000"/>
          </a:ln>
        </p:spPr>
      </p:pic>
      <p:pic>
        <p:nvPicPr>
          <p:cNvPr id="157" name="download.png" descr="download.png"/>
          <p:cNvPicPr>
            <a:picLocks noChangeAspect="1"/>
          </p:cNvPicPr>
          <p:nvPr/>
        </p:nvPicPr>
        <p:blipFill>
          <a:blip r:embed="rId4">
            <a:extLst/>
          </a:blip>
          <a:stretch>
            <a:fillRect/>
          </a:stretch>
        </p:blipFill>
        <p:spPr>
          <a:xfrm>
            <a:off x="420870" y="6757278"/>
            <a:ext cx="4394201" cy="1854201"/>
          </a:xfrm>
          <a:prstGeom prst="rect">
            <a:avLst/>
          </a:prstGeom>
          <a:ln w="88900">
            <a:miter lim="400000"/>
          </a:ln>
        </p:spPr>
      </p:pic>
      <p:pic>
        <p:nvPicPr>
          <p:cNvPr id="158" name="download.jpg" descr="download.jpg"/>
          <p:cNvPicPr>
            <a:picLocks noChangeAspect="1"/>
          </p:cNvPicPr>
          <p:nvPr/>
        </p:nvPicPr>
        <p:blipFill>
          <a:blip r:embed="rId5">
            <a:extLst/>
          </a:blip>
          <a:stretch>
            <a:fillRect/>
          </a:stretch>
        </p:blipFill>
        <p:spPr>
          <a:xfrm>
            <a:off x="433748" y="3708382"/>
            <a:ext cx="2857501" cy="2844801"/>
          </a:xfrm>
          <a:prstGeom prst="rect">
            <a:avLst/>
          </a:prstGeom>
          <a:ln w="88900">
            <a:miter lim="400000"/>
          </a:ln>
        </p:spPr>
      </p:pic>
      <p:sp>
        <p:nvSpPr>
          <p:cNvPr id="159"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rman Enigma"/>
          <p:cNvSpPr txBox="1">
            <a:spLocks noGrp="1"/>
          </p:cNvSpPr>
          <p:nvPr>
            <p:ph type="title"/>
          </p:nvPr>
        </p:nvSpPr>
        <p:spPr>
          <a:xfrm>
            <a:off x="4630496" y="203200"/>
            <a:ext cx="7104304" cy="2540000"/>
          </a:xfrm>
          <a:prstGeom prst="rect">
            <a:avLst/>
          </a:prstGeom>
        </p:spPr>
        <p:txBody>
          <a:bodyPr/>
          <a:lstStyle>
            <a:lvl1pPr algn="l" defTabSz="355600">
              <a:defRPr sz="6000">
                <a:latin typeface="Chalkboard SE Regular"/>
                <a:ea typeface="Chalkboard SE Regular"/>
                <a:cs typeface="Chalkboard SE Regular"/>
                <a:sym typeface="Chalkboard SE Regular"/>
              </a:defRPr>
            </a:lvl1pPr>
          </a:lstStyle>
          <a:p>
            <a:r>
              <a:t>German Enigma</a:t>
            </a:r>
          </a:p>
        </p:txBody>
      </p:sp>
      <p:sp>
        <p:nvSpPr>
          <p:cNvPr id="162" name="by 1900s, encryption machines showed up. the most famous one is the German Enigma, used by the Nazis to encrypt their wartime communications…"/>
          <p:cNvSpPr txBox="1">
            <a:spLocks noGrp="1"/>
          </p:cNvSpPr>
          <p:nvPr>
            <p:ph type="body" sz="half" idx="1"/>
          </p:nvPr>
        </p:nvSpPr>
        <p:spPr>
          <a:xfrm>
            <a:off x="4630496" y="2768600"/>
            <a:ext cx="7104304" cy="5740400"/>
          </a:xfrm>
          <a:prstGeom prst="rect">
            <a:avLst/>
          </a:prstGeom>
        </p:spPr>
        <p:txBody>
          <a:bodyPr/>
          <a:lstStyle/>
          <a:p>
            <a:pPr marL="548957" indent="-548957" defTabSz="323596">
              <a:spcBef>
                <a:spcPts val="0"/>
              </a:spcBef>
              <a:buBlip>
                <a:blip r:embed="rId2"/>
              </a:buBlip>
              <a:defRPr sz="3458">
                <a:latin typeface="Chalkboard SE Regular"/>
                <a:ea typeface="Chalkboard SE Regular"/>
                <a:cs typeface="Chalkboard SE Regular"/>
                <a:sym typeface="Chalkboard SE Regular"/>
              </a:defRPr>
            </a:pPr>
            <a:r>
              <a:t>by 1900s, encryption machines showed up. the most famous one is the German Enigma, used by the Nazis to encrypt their wartime communications</a:t>
            </a:r>
          </a:p>
          <a:p>
            <a:pPr marL="548957" indent="-548957" defTabSz="323596">
              <a:spcBef>
                <a:spcPts val="0"/>
              </a:spcBef>
              <a:buBlip>
                <a:blip r:embed="rId2"/>
              </a:buBlip>
              <a:defRPr sz="3458">
                <a:latin typeface="Chalkboard SE Regular"/>
                <a:ea typeface="Chalkboard SE Regular"/>
                <a:cs typeface="Chalkboard SE Regular"/>
                <a:sym typeface="Chalkboard SE Regular"/>
              </a:defRPr>
            </a:pPr>
            <a:r>
              <a:t>The Enigma was a typewriter-like machine, with a keyboard and lampboard, both showing the full alphabet,</a:t>
            </a:r>
          </a:p>
        </p:txBody>
      </p:sp>
      <p:pic>
        <p:nvPicPr>
          <p:cNvPr id="163" name="220px-EnigmaMachineLabeled.jpg" descr="220px-EnigmaMachineLabeled.jpg"/>
          <p:cNvPicPr>
            <a:picLocks noChangeAspect="1"/>
          </p:cNvPicPr>
          <p:nvPr/>
        </p:nvPicPr>
        <p:blipFill>
          <a:blip r:embed="rId3">
            <a:extLst/>
          </a:blip>
          <a:stretch>
            <a:fillRect/>
          </a:stretch>
        </p:blipFill>
        <p:spPr>
          <a:xfrm>
            <a:off x="478661" y="3778250"/>
            <a:ext cx="3492501" cy="4651375"/>
          </a:xfrm>
          <a:prstGeom prst="rect">
            <a:avLst/>
          </a:prstGeom>
          <a:ln w="88900">
            <a:miter lim="400000"/>
          </a:ln>
        </p:spPr>
      </p:pic>
      <p:pic>
        <p:nvPicPr>
          <p:cNvPr id="164" name="images.jpg" descr="images.jpg"/>
          <p:cNvPicPr>
            <a:picLocks noChangeAspect="1"/>
          </p:cNvPicPr>
          <p:nvPr/>
        </p:nvPicPr>
        <p:blipFill>
          <a:blip r:embed="rId4">
            <a:extLst/>
          </a:blip>
          <a:stretch>
            <a:fillRect/>
          </a:stretch>
        </p:blipFill>
        <p:spPr>
          <a:xfrm>
            <a:off x="500475" y="1038849"/>
            <a:ext cx="3492501" cy="2324101"/>
          </a:xfrm>
          <a:prstGeom prst="rect">
            <a:avLst/>
          </a:prstGeom>
          <a:ln w="88900">
            <a:miter lim="400000"/>
          </a:ln>
        </p:spPr>
      </p:pic>
      <p:sp>
        <p:nvSpPr>
          <p:cNvPr id="165"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p:cNvSpPr txBox="1">
            <a:spLocks noGrp="1"/>
          </p:cNvSpPr>
          <p:nvPr>
            <p:ph type="title"/>
          </p:nvPr>
        </p:nvSpPr>
        <p:spPr>
          <a:prstGeom prst="rect">
            <a:avLst/>
          </a:prstGeom>
        </p:spPr>
        <p:txBody>
          <a:bodyPr/>
          <a:lstStyle/>
          <a:p>
            <a:pPr>
              <a:defRPr>
                <a:latin typeface="Chalkboard SE Regular"/>
                <a:ea typeface="Chalkboard SE Regular"/>
                <a:cs typeface="Chalkboard SE Regular"/>
                <a:sym typeface="Chalkboard SE Regular"/>
              </a:defRPr>
            </a:pPr>
            <a:endParaRPr/>
          </a:p>
        </p:txBody>
      </p:sp>
      <p:sp>
        <p:nvSpPr>
          <p:cNvPr id="168" name="Body"/>
          <p:cNvSpPr txBox="1">
            <a:spLocks noGrp="1"/>
          </p:cNvSpPr>
          <p:nvPr>
            <p:ph type="body" idx="1"/>
          </p:nvPr>
        </p:nvSpPr>
        <p:spPr>
          <a:prstGeom prst="rect">
            <a:avLst/>
          </a:prstGeom>
        </p:spPr>
        <p:txBody>
          <a:bodyPr/>
          <a:lstStyle/>
          <a:p>
            <a:pPr>
              <a:buBlip>
                <a:blip r:embed="rId2"/>
              </a:buBlip>
            </a:pPr>
            <a:endParaRPr/>
          </a:p>
        </p:txBody>
      </p:sp>
      <p:pic>
        <p:nvPicPr>
          <p:cNvPr id="169" name="Screen Shot 2018-12-07 at 13.39.17.png" descr="Screen Shot 2018-12-07 at 13.39.17.png"/>
          <p:cNvPicPr>
            <a:picLocks noChangeAspect="1"/>
          </p:cNvPicPr>
          <p:nvPr/>
        </p:nvPicPr>
        <p:blipFill>
          <a:blip r:embed="rId3">
            <a:extLst/>
          </a:blip>
          <a:srcRect l="5654" t="5175" r="4821" b="13013"/>
          <a:stretch>
            <a:fillRect/>
          </a:stretch>
        </p:blipFill>
        <p:spPr>
          <a:xfrm>
            <a:off x="-3374" y="1161057"/>
            <a:ext cx="13011401" cy="7431457"/>
          </a:xfrm>
          <a:prstGeom prst="rect">
            <a:avLst/>
          </a:prstGeom>
          <a:ln w="88900">
            <a:miter lim="400000"/>
          </a:ln>
        </p:spPr>
      </p:pic>
      <p:sp>
        <p:nvSpPr>
          <p:cNvPr id="170"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p:cNvSpPr txBox="1">
            <a:spLocks noGrp="1"/>
          </p:cNvSpPr>
          <p:nvPr>
            <p:ph type="title"/>
          </p:nvPr>
        </p:nvSpPr>
        <p:spPr>
          <a:prstGeom prst="rect">
            <a:avLst/>
          </a:prstGeom>
        </p:spPr>
        <p:txBody>
          <a:bodyPr/>
          <a:lstStyle/>
          <a:p>
            <a:pPr>
              <a:defRPr>
                <a:latin typeface="Chalkboard SE Regular"/>
                <a:ea typeface="Chalkboard SE Regular"/>
                <a:cs typeface="Chalkboard SE Regular"/>
                <a:sym typeface="Chalkboard SE Regular"/>
              </a:defRPr>
            </a:pPr>
            <a:endParaRPr/>
          </a:p>
        </p:txBody>
      </p:sp>
      <p:sp>
        <p:nvSpPr>
          <p:cNvPr id="173" name="Body"/>
          <p:cNvSpPr txBox="1">
            <a:spLocks noGrp="1"/>
          </p:cNvSpPr>
          <p:nvPr>
            <p:ph type="body" idx="1"/>
          </p:nvPr>
        </p:nvSpPr>
        <p:spPr>
          <a:prstGeom prst="rect">
            <a:avLst/>
          </a:prstGeom>
        </p:spPr>
        <p:txBody>
          <a:bodyPr/>
          <a:lstStyle/>
          <a:p>
            <a:pPr>
              <a:buBlip>
                <a:blip r:embed="rId2"/>
              </a:buBlip>
            </a:pPr>
            <a:endParaRPr/>
          </a:p>
        </p:txBody>
      </p:sp>
      <p:pic>
        <p:nvPicPr>
          <p:cNvPr id="174" name="Screen Shot 2018-12-07 at 13.39.26.png" descr="Screen Shot 2018-12-07 at 13.39.26.png"/>
          <p:cNvPicPr>
            <a:picLocks noChangeAspect="1"/>
          </p:cNvPicPr>
          <p:nvPr/>
        </p:nvPicPr>
        <p:blipFill>
          <a:blip r:embed="rId3">
            <a:extLst/>
          </a:blip>
          <a:stretch>
            <a:fillRect/>
          </a:stretch>
        </p:blipFill>
        <p:spPr>
          <a:xfrm>
            <a:off x="-1" y="812800"/>
            <a:ext cx="13004801" cy="8128000"/>
          </a:xfrm>
          <a:prstGeom prst="rect">
            <a:avLst/>
          </a:prstGeom>
          <a:ln w="88900">
            <a:miter lim="400000"/>
          </a:ln>
        </p:spPr>
      </p:pic>
      <p:sp>
        <p:nvSpPr>
          <p:cNvPr id="175" name="Grace L.jy©"/>
          <p:cNvSpPr txBox="1"/>
          <p:nvPr/>
        </p:nvSpPr>
        <p:spPr>
          <a:xfrm>
            <a:off x="43360" y="9141386"/>
            <a:ext cx="2146536" cy="5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402336">
              <a:defRPr sz="2640">
                <a:latin typeface="Chalkboard SE Regular"/>
                <a:ea typeface="Chalkboard SE Regular"/>
                <a:cs typeface="Chalkboard SE Regular"/>
                <a:sym typeface="Chalkboard SE Regular"/>
              </a:defRPr>
            </a:lvl1pPr>
          </a:lstStyle>
          <a:p>
            <a:r>
              <a:t>Grace L.jy©</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a:themeElements>
    <a:clrScheme name="Chalkboard">
      <a:dk1>
        <a:srgbClr val="BF00FF"/>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63500" dir="162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63500" dist="25400" dir="2700000" rotWithShape="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a:noFill/>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halkboard">
  <a:themeElements>
    <a:clrScheme name="Chalkboard">
      <a:dk1>
        <a:srgbClr val="000000"/>
      </a:dk1>
      <a:lt1>
        <a:srgbClr val="FFFFFF"/>
      </a:lt1>
      <a:dk2>
        <a:srgbClr val="51504D"/>
      </a:dk2>
      <a:lt2>
        <a:srgbClr val="CBC8C2"/>
      </a:lt2>
      <a:accent1>
        <a:srgbClr val="71B0E2"/>
      </a:accent1>
      <a:accent2>
        <a:srgbClr val="A8E685"/>
      </a:accent2>
      <a:accent3>
        <a:srgbClr val="FFE181"/>
      </a:accent3>
      <a:accent4>
        <a:srgbClr val="F2A057"/>
      </a:accent4>
      <a:accent5>
        <a:srgbClr val="FF7777"/>
      </a:accent5>
      <a:accent6>
        <a:srgbClr val="D4ABEF"/>
      </a:accent6>
      <a:hlink>
        <a:srgbClr val="0000FF"/>
      </a:hlink>
      <a:folHlink>
        <a:srgbClr val="FF00FF"/>
      </a:folHlink>
    </a:clrScheme>
    <a:fontScheme name="Chalkboard">
      <a:majorFont>
        <a:latin typeface="Chalkduster"/>
        <a:ea typeface="Chalkduster"/>
        <a:cs typeface="Chalkduster"/>
      </a:majorFont>
      <a:minorFont>
        <a:latin typeface="Chalkduster"/>
        <a:ea typeface="Chalkduster"/>
        <a:cs typeface="Chalkduster"/>
      </a:minorFont>
    </a:fontScheme>
    <a:fmtScheme name="Chalkboar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
          <a:effectLst>
            <a:outerShdw blurRad="63500" dir="162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63500" dir="162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63500" dist="25400" dir="2700000" rotWithShape="0">
                <a:srgbClr val="000000">
                  <a:alpha val="70000"/>
                </a:srgbClr>
              </a:outerShdw>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a:noFill/>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uFillTx/>
            <a:latin typeface="+mn-lt"/>
            <a:ea typeface="+mn-ea"/>
            <a:cs typeface="+mn-cs"/>
            <a:sym typeface="Chalkduste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311</Words>
  <Application>Microsoft Macintosh PowerPoint</Application>
  <PresentationFormat>Custom</PresentationFormat>
  <Paragraphs>42</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Chalkboard SE Bold</vt:lpstr>
      <vt:lpstr>Chalkboard SE Regular</vt:lpstr>
      <vt:lpstr>Chalkduster</vt:lpstr>
      <vt:lpstr>Helvetica Neue</vt:lpstr>
      <vt:lpstr>Chalkboard</vt:lpstr>
      <vt:lpstr>Cryptograph </vt:lpstr>
      <vt:lpstr>PowerPoint Presentation</vt:lpstr>
      <vt:lpstr>PowerPoint Presentation</vt:lpstr>
      <vt:lpstr>Defense in Depth</vt:lpstr>
      <vt:lpstr>Cryptography</vt:lpstr>
      <vt:lpstr>Julius caesar (100 B.C. – 44 B.C.)</vt:lpstr>
      <vt:lpstr>German Enigma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be continue…</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Cryptograph.GraceL.jy.1/2</dc:title>
  <dc:subject>CSIS 500 principle of security</dc:subject>
  <dc:creator>Grace L.jy</dc:creator>
  <cp:keywords>Cryptograph</cp:keywords>
  <dc:description/>
  <cp:lastModifiedBy>Grace L.</cp:lastModifiedBy>
  <cp:revision>1</cp:revision>
  <dcterms:modified xsi:type="dcterms:W3CDTF">2019-11-19T02:41:16Z</dcterms:modified>
  <cp:category>SchoolWork</cp:category>
</cp:coreProperties>
</file>